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layfair Displ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slide" Target="slides/slide1.xml"/><Relationship Id="rId19" Type="http://schemas.openxmlformats.org/officeDocument/2006/relationships/font" Target="fonts/Lato-boldItalic.fntdata"/><Relationship Id="rId6" Type="http://schemas.openxmlformats.org/officeDocument/2006/relationships/slide" Target="slides/slide2.xml"/><Relationship Id="rId18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2b3e5b8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2b3e5b8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cd86bd3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cd86bd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2b3e5b8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72b3e5b8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72b3e5b8c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72b3e5b8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2b3e5b8c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72b3e5b8c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cd86bd3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6cd86bd3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hyperlink" Target="https://www.youtube.com/watch?v=eSx2RDHY2lM&amp;t=1s" TargetMode="External"/><Relationship Id="rId5" Type="http://schemas.openxmlformats.org/officeDocument/2006/relationships/hyperlink" Target="http://inclusiveclassrooms.org/inquiries/one-green-apple" TargetMode="External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ERYsqN62oU8&amp;t=26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hyperlink" Target="http://www.youtube.com/watch?v=A8WErU0CnQM" TargetMode="External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8.png"/><Relationship Id="rId5" Type="http://schemas.openxmlformats.org/officeDocument/2006/relationships/hyperlink" Target="https://www.politics-prose.com/video/salt-houses-hala-alyan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“Muslim communities in Middle America: Using books in the classroom”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1174800" y="435825"/>
            <a:ext cx="6794400" cy="6261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u="sng">
                <a:solidFill>
                  <a:schemeClr val="hlink"/>
                </a:solidFill>
                <a:hlinkClick r:id="rId4"/>
              </a:rPr>
              <a:t>One Green Apple</a:t>
            </a:r>
            <a:r>
              <a:rPr lang="en">
                <a:solidFill>
                  <a:srgbClr val="FFFFFF"/>
                </a:solidFill>
              </a:rPr>
              <a:t> by Eve Bunting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335850"/>
            <a:ext cx="4307100" cy="33726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Engaging watercolor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Highly relevant for ESL students as well as peers of ESL learners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Diverse cover image entices students to select this book as their reading choice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Eve Bunting is a well-loved, reliable author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Existing curriculum</a:t>
            </a:r>
            <a:r>
              <a:rPr b="1" lang="en"/>
              <a:t> through the</a:t>
            </a:r>
            <a:br>
              <a:rPr b="1" lang="en"/>
            </a:br>
            <a:r>
              <a:rPr b="1" lang="en"/>
              <a:t>Inclusive Classrooms Project → 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6">
            <a:alphaModFix/>
          </a:blip>
          <a:srcRect b="5017" l="12184" r="31638" t="7408"/>
          <a:stretch/>
        </p:blipFill>
        <p:spPr>
          <a:xfrm>
            <a:off x="4734925" y="1335901"/>
            <a:ext cx="3847800" cy="337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Taking </a:t>
            </a:r>
            <a:r>
              <a:rPr i="1" lang="en">
                <a:solidFill>
                  <a:srgbClr val="EFEFEF"/>
                </a:solidFill>
              </a:rPr>
              <a:t>One Green Apple </a:t>
            </a:r>
            <a:r>
              <a:rPr lang="en">
                <a:solidFill>
                  <a:srgbClr val="EFEFEF"/>
                </a:solidFill>
              </a:rPr>
              <a:t>f</a:t>
            </a:r>
            <a:r>
              <a:rPr lang="en">
                <a:solidFill>
                  <a:srgbClr val="EFEFEF"/>
                </a:solidFill>
              </a:rPr>
              <a:t>urther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3rd grade class song to “One Green Apple”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em Vu chats with author S.K. Ali about her new young adult novel 'Saints and Misfits'" id="77" name="Google Shape;77;p16" title="Saints and Misfits: A Chat with S.K. Ali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4525" y="1086950"/>
            <a:ext cx="4960075" cy="37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title"/>
          </p:nvPr>
        </p:nvSpPr>
        <p:spPr>
          <a:xfrm>
            <a:off x="1303713" y="253400"/>
            <a:ext cx="6281700" cy="6261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</a:rPr>
              <a:t>Saints and Misfits</a:t>
            </a:r>
            <a:r>
              <a:rPr lang="en">
                <a:solidFill>
                  <a:srgbClr val="FFFFFF"/>
                </a:solidFill>
              </a:rPr>
              <a:t> by S.K. Ali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1303713" y="253400"/>
            <a:ext cx="6281700" cy="6261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</a:rPr>
              <a:t>Saints and Misfits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03950" y="1036100"/>
            <a:ext cx="3846600" cy="38901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Themes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Coming of 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Navigating diverse identities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Teenage life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Sexual harassment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Confidence for girls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Positive and negative role models for boys and girls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School success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Plot and page-turner chapter format keep students reading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4274600" y="1036100"/>
            <a:ext cx="4077900" cy="3890100"/>
          </a:xfrm>
          <a:prstGeom prst="rect">
            <a:avLst/>
          </a:prstGeom>
          <a:solidFill>
            <a:srgbClr val="FCE5CD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IMES Novel Guide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Six parts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Highlights</a:t>
            </a:r>
            <a:r>
              <a:rPr lang="en"/>
              <a:t> accessible yet new vocabulary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Provides powerful critical thinking questions raised by the captivating storyline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Allows students to connect their own experience to the characters in the novel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1969950" y="189625"/>
            <a:ext cx="5204100" cy="626100"/>
          </a:xfrm>
          <a:prstGeom prst="rect">
            <a:avLst/>
          </a:prstGeom>
          <a:solidFill>
            <a:srgbClr val="3D85C6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</a:rPr>
              <a:t>Salt Houses</a:t>
            </a:r>
            <a:r>
              <a:rPr lang="en">
                <a:solidFill>
                  <a:srgbClr val="FFFFFF"/>
                </a:solidFill>
              </a:rPr>
              <a:t> by Hala Alyan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1938" y="1081325"/>
            <a:ext cx="5300111" cy="35334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200100" y="2065325"/>
            <a:ext cx="1546200" cy="15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Author Reading at Politics and Prose</a:t>
            </a:r>
            <a:r>
              <a:rPr lang="en" sz="1800"/>
              <a:t> (start at 3:57)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4223" l="6769" r="5434" t="0"/>
          <a:stretch/>
        </p:blipFill>
        <p:spPr>
          <a:xfrm rot="-5400000">
            <a:off x="2167438" y="-959500"/>
            <a:ext cx="4632975" cy="7062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