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13003" r:id="rId3"/>
    <p:sldId id="12921" r:id="rId4"/>
    <p:sldId id="260" r:id="rId5"/>
    <p:sldId id="12922" r:id="rId6"/>
    <p:sldId id="259" r:id="rId7"/>
    <p:sldId id="261" r:id="rId8"/>
    <p:sldId id="262" r:id="rId9"/>
    <p:sldId id="263" r:id="rId10"/>
    <p:sldId id="12916" r:id="rId11"/>
    <p:sldId id="264" r:id="rId12"/>
    <p:sldId id="12924" r:id="rId13"/>
    <p:sldId id="12934" r:id="rId14"/>
    <p:sldId id="12926" r:id="rId15"/>
    <p:sldId id="12885" r:id="rId16"/>
    <p:sldId id="271" r:id="rId17"/>
    <p:sldId id="272" r:id="rId18"/>
    <p:sldId id="273" r:id="rId19"/>
    <p:sldId id="266" r:id="rId20"/>
    <p:sldId id="12872" r:id="rId21"/>
    <p:sldId id="12873" r:id="rId22"/>
    <p:sldId id="12935" r:id="rId23"/>
    <p:sldId id="12912" r:id="rId24"/>
    <p:sldId id="12878" r:id="rId25"/>
    <p:sldId id="12943" r:id="rId26"/>
    <p:sldId id="12938" r:id="rId27"/>
    <p:sldId id="275" r:id="rId28"/>
    <p:sldId id="12977" r:id="rId29"/>
    <p:sldId id="12979" r:id="rId30"/>
    <p:sldId id="12888" r:id="rId31"/>
    <p:sldId id="12999" r:id="rId32"/>
    <p:sldId id="12895" r:id="rId33"/>
    <p:sldId id="935" r:id="rId34"/>
    <p:sldId id="13000" r:id="rId35"/>
    <p:sldId id="939" r:id="rId36"/>
    <p:sldId id="938" r:id="rId37"/>
    <p:sldId id="936" r:id="rId38"/>
    <p:sldId id="13015" r:id="rId39"/>
    <p:sldId id="12918" r:id="rId40"/>
    <p:sldId id="12920" r:id="rId41"/>
    <p:sldId id="12931" r:id="rId42"/>
    <p:sldId id="94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9D"/>
    <a:srgbClr val="B3A58B"/>
    <a:srgbClr val="9DC3E6"/>
    <a:srgbClr val="FF66FF"/>
    <a:srgbClr val="2F528F"/>
    <a:srgbClr val="FFFFFF"/>
    <a:srgbClr val="C00000"/>
    <a:srgbClr val="7030A0"/>
    <a:srgbClr val="2980B9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2ED19A-F7A0-C24C-9647-D445740CB561}" type="doc">
      <dgm:prSet loTypeId="urn:microsoft.com/office/officeart/2005/8/layout/venn1" loCatId="" qsTypeId="urn:microsoft.com/office/officeart/2005/8/quickstyle/3d2" qsCatId="3D" csTypeId="urn:microsoft.com/office/officeart/2005/8/colors/accent1_2" csCatId="accent1" phldr="1"/>
      <dgm:spPr/>
    </dgm:pt>
    <dgm:pt modelId="{CA6248AF-59DB-174D-9BCA-15D1AEA11178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Engagement</a:t>
          </a:r>
          <a:endParaRPr lang="ar-SA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/>
            <a:t> </a:t>
          </a:r>
        </a:p>
      </dgm:t>
    </dgm:pt>
    <dgm:pt modelId="{0C57A8C5-5D83-1F43-ABA7-4A908EF0420D}" type="parTrans" cxnId="{3B211D78-0333-2D46-84F8-5A48BBDBE654}">
      <dgm:prSet/>
      <dgm:spPr/>
      <dgm:t>
        <a:bodyPr/>
        <a:lstStyle/>
        <a:p>
          <a:endParaRPr lang="en-US"/>
        </a:p>
      </dgm:t>
    </dgm:pt>
    <dgm:pt modelId="{8E6982A9-02DC-BE46-A3C1-A8D91C3B17D2}" type="sibTrans" cxnId="{3B211D78-0333-2D46-84F8-5A48BBDBE654}">
      <dgm:prSet/>
      <dgm:spPr/>
      <dgm:t>
        <a:bodyPr/>
        <a:lstStyle/>
        <a:p>
          <a:endParaRPr lang="en-US"/>
        </a:p>
      </dgm:t>
    </dgm:pt>
    <dgm:pt modelId="{B3E493BA-92EA-644A-BFFB-25BED9A78000}">
      <dgm:prSet phldrT="[Text]"/>
      <dgm:spPr/>
      <dgm:t>
        <a:bodyPr/>
        <a:lstStyle/>
        <a:p>
          <a:endParaRPr lang="ar-SA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Action &amp; </a:t>
          </a:r>
        </a:p>
        <a:p>
          <a:pPr rtl="0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Expression </a:t>
          </a:r>
        </a:p>
        <a:p>
          <a:pPr rtl="0"/>
          <a:endParaRPr lang="en-US" dirty="0"/>
        </a:p>
      </dgm:t>
    </dgm:pt>
    <dgm:pt modelId="{D33BA085-4B85-2746-9471-410057564F4E}" type="parTrans" cxnId="{1A8A68EE-2497-0B4F-9C07-A41D2F5C37FB}">
      <dgm:prSet/>
      <dgm:spPr/>
      <dgm:t>
        <a:bodyPr/>
        <a:lstStyle/>
        <a:p>
          <a:endParaRPr lang="en-US"/>
        </a:p>
      </dgm:t>
    </dgm:pt>
    <dgm:pt modelId="{9B36B8BC-5AEB-CC43-BFA5-74347D85BB40}" type="sibTrans" cxnId="{1A8A68EE-2497-0B4F-9C07-A41D2F5C37FB}">
      <dgm:prSet/>
      <dgm:spPr/>
      <dgm:t>
        <a:bodyPr/>
        <a:lstStyle/>
        <a:p>
          <a:endParaRPr lang="en-US"/>
        </a:p>
      </dgm:t>
    </dgm:pt>
    <dgm:pt modelId="{703F73EE-1718-1448-B7CA-5A7A50FE390B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Representation </a:t>
          </a:r>
        </a:p>
      </dgm:t>
    </dgm:pt>
    <dgm:pt modelId="{E590A1E9-7DFC-A84C-BC71-8B01C91AFA1F}" type="sibTrans" cxnId="{99CCF12F-C66E-D548-AA47-19E70BD2C59D}">
      <dgm:prSet/>
      <dgm:spPr/>
      <dgm:t>
        <a:bodyPr/>
        <a:lstStyle/>
        <a:p>
          <a:endParaRPr lang="en-US"/>
        </a:p>
      </dgm:t>
    </dgm:pt>
    <dgm:pt modelId="{46120D23-75A4-D047-8130-9A672B8831F1}" type="parTrans" cxnId="{99CCF12F-C66E-D548-AA47-19E70BD2C59D}">
      <dgm:prSet/>
      <dgm:spPr/>
      <dgm:t>
        <a:bodyPr/>
        <a:lstStyle/>
        <a:p>
          <a:endParaRPr lang="en-US"/>
        </a:p>
      </dgm:t>
    </dgm:pt>
    <dgm:pt modelId="{FE25CFC4-866F-B148-89B0-FDF9D8A516CD}" type="pres">
      <dgm:prSet presAssocID="{C62ED19A-F7A0-C24C-9647-D445740CB561}" presName="compositeShape" presStyleCnt="0">
        <dgm:presLayoutVars>
          <dgm:chMax val="7"/>
          <dgm:dir/>
          <dgm:resizeHandles val="exact"/>
        </dgm:presLayoutVars>
      </dgm:prSet>
      <dgm:spPr/>
    </dgm:pt>
    <dgm:pt modelId="{6D5BB14A-B566-7A48-8559-FB0D8DAEF41F}" type="pres">
      <dgm:prSet presAssocID="{CA6248AF-59DB-174D-9BCA-15D1AEA11178}" presName="circ1" presStyleLbl="vennNode1" presStyleIdx="0" presStyleCnt="3" custLinFactNeighborY="12600"/>
      <dgm:spPr/>
    </dgm:pt>
    <dgm:pt modelId="{202EEB22-8F10-594E-8B1A-124E5C123A6C}" type="pres">
      <dgm:prSet presAssocID="{CA6248AF-59DB-174D-9BCA-15D1AEA1117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EFA243E-7F82-8C45-8397-59D96CBFDFD5}" type="pres">
      <dgm:prSet presAssocID="{B3E493BA-92EA-644A-BFFB-25BED9A78000}" presName="circ2" presStyleLbl="vennNode1" presStyleIdx="1" presStyleCnt="3"/>
      <dgm:spPr/>
    </dgm:pt>
    <dgm:pt modelId="{B3D36286-B2FB-7E48-A087-4B59EC8FDD07}" type="pres">
      <dgm:prSet presAssocID="{B3E493BA-92EA-644A-BFFB-25BED9A7800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52C6E3F-A3D8-4045-B67F-5874E8B0BFFB}" type="pres">
      <dgm:prSet presAssocID="{703F73EE-1718-1448-B7CA-5A7A50FE390B}" presName="circ3" presStyleLbl="vennNode1" presStyleIdx="2" presStyleCnt="3"/>
      <dgm:spPr/>
    </dgm:pt>
    <dgm:pt modelId="{953559C5-16FF-2649-8D86-847F8EE12339}" type="pres">
      <dgm:prSet presAssocID="{703F73EE-1718-1448-B7CA-5A7A50FE390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12B3200-097D-4D72-9A5A-A595B67AB6DA}" type="presOf" srcId="{C62ED19A-F7A0-C24C-9647-D445740CB561}" destId="{FE25CFC4-866F-B148-89B0-FDF9D8A516CD}" srcOrd="0" destOrd="0" presId="urn:microsoft.com/office/officeart/2005/8/layout/venn1"/>
    <dgm:cxn modelId="{99CCF12F-C66E-D548-AA47-19E70BD2C59D}" srcId="{C62ED19A-F7A0-C24C-9647-D445740CB561}" destId="{703F73EE-1718-1448-B7CA-5A7A50FE390B}" srcOrd="2" destOrd="0" parTransId="{46120D23-75A4-D047-8130-9A672B8831F1}" sibTransId="{E590A1E9-7DFC-A84C-BC71-8B01C91AFA1F}"/>
    <dgm:cxn modelId="{44A2BD70-ED5B-4C5B-89BC-E97A4B18D17B}" type="presOf" srcId="{CA6248AF-59DB-174D-9BCA-15D1AEA11178}" destId="{202EEB22-8F10-594E-8B1A-124E5C123A6C}" srcOrd="1" destOrd="0" presId="urn:microsoft.com/office/officeart/2005/8/layout/venn1"/>
    <dgm:cxn modelId="{3B211D78-0333-2D46-84F8-5A48BBDBE654}" srcId="{C62ED19A-F7A0-C24C-9647-D445740CB561}" destId="{CA6248AF-59DB-174D-9BCA-15D1AEA11178}" srcOrd="0" destOrd="0" parTransId="{0C57A8C5-5D83-1F43-ABA7-4A908EF0420D}" sibTransId="{8E6982A9-02DC-BE46-A3C1-A8D91C3B17D2}"/>
    <dgm:cxn modelId="{EE66B28A-9E48-49AC-A162-CC99E0249F5E}" type="presOf" srcId="{B3E493BA-92EA-644A-BFFB-25BED9A78000}" destId="{B3D36286-B2FB-7E48-A087-4B59EC8FDD07}" srcOrd="1" destOrd="0" presId="urn:microsoft.com/office/officeart/2005/8/layout/venn1"/>
    <dgm:cxn modelId="{E8E8DC8B-6FFA-427F-8352-9F037EEF3462}" type="presOf" srcId="{CA6248AF-59DB-174D-9BCA-15D1AEA11178}" destId="{6D5BB14A-B566-7A48-8559-FB0D8DAEF41F}" srcOrd="0" destOrd="0" presId="urn:microsoft.com/office/officeart/2005/8/layout/venn1"/>
    <dgm:cxn modelId="{F4C469B1-30E8-4173-B852-A6DBDC53A395}" type="presOf" srcId="{B3E493BA-92EA-644A-BFFB-25BED9A78000}" destId="{6EFA243E-7F82-8C45-8397-59D96CBFDFD5}" srcOrd="0" destOrd="0" presId="urn:microsoft.com/office/officeart/2005/8/layout/venn1"/>
    <dgm:cxn modelId="{9CB0FDD8-8B66-42D2-BE80-D031E023CC9E}" type="presOf" srcId="{703F73EE-1718-1448-B7CA-5A7A50FE390B}" destId="{953559C5-16FF-2649-8D86-847F8EE12339}" srcOrd="1" destOrd="0" presId="urn:microsoft.com/office/officeart/2005/8/layout/venn1"/>
    <dgm:cxn modelId="{1A8A68EE-2497-0B4F-9C07-A41D2F5C37FB}" srcId="{C62ED19A-F7A0-C24C-9647-D445740CB561}" destId="{B3E493BA-92EA-644A-BFFB-25BED9A78000}" srcOrd="1" destOrd="0" parTransId="{D33BA085-4B85-2746-9471-410057564F4E}" sibTransId="{9B36B8BC-5AEB-CC43-BFA5-74347D85BB40}"/>
    <dgm:cxn modelId="{0D9080F3-02DE-4F05-AE73-26B888D573E0}" type="presOf" srcId="{703F73EE-1718-1448-B7CA-5A7A50FE390B}" destId="{A52C6E3F-A3D8-4045-B67F-5874E8B0BFFB}" srcOrd="0" destOrd="0" presId="urn:microsoft.com/office/officeart/2005/8/layout/venn1"/>
    <dgm:cxn modelId="{C4EF9CE8-312D-4887-8EFA-ED17B9CE6866}" type="presParOf" srcId="{FE25CFC4-866F-B148-89B0-FDF9D8A516CD}" destId="{6D5BB14A-B566-7A48-8559-FB0D8DAEF41F}" srcOrd="0" destOrd="0" presId="urn:microsoft.com/office/officeart/2005/8/layout/venn1"/>
    <dgm:cxn modelId="{ED89B22B-CA87-4D76-B41F-713E355C9890}" type="presParOf" srcId="{FE25CFC4-866F-B148-89B0-FDF9D8A516CD}" destId="{202EEB22-8F10-594E-8B1A-124E5C123A6C}" srcOrd="1" destOrd="0" presId="urn:microsoft.com/office/officeart/2005/8/layout/venn1"/>
    <dgm:cxn modelId="{A918BBD3-4A70-4161-87C9-58EA3C16E0A3}" type="presParOf" srcId="{FE25CFC4-866F-B148-89B0-FDF9D8A516CD}" destId="{6EFA243E-7F82-8C45-8397-59D96CBFDFD5}" srcOrd="2" destOrd="0" presId="urn:microsoft.com/office/officeart/2005/8/layout/venn1"/>
    <dgm:cxn modelId="{017EA69A-8301-458A-BBB1-4639978006BB}" type="presParOf" srcId="{FE25CFC4-866F-B148-89B0-FDF9D8A516CD}" destId="{B3D36286-B2FB-7E48-A087-4B59EC8FDD07}" srcOrd="3" destOrd="0" presId="urn:microsoft.com/office/officeart/2005/8/layout/venn1"/>
    <dgm:cxn modelId="{69BE126D-7366-49FE-B7BC-721F5570C900}" type="presParOf" srcId="{FE25CFC4-866F-B148-89B0-FDF9D8A516CD}" destId="{A52C6E3F-A3D8-4045-B67F-5874E8B0BFFB}" srcOrd="4" destOrd="0" presId="urn:microsoft.com/office/officeart/2005/8/layout/venn1"/>
    <dgm:cxn modelId="{66E4A0A0-35E3-4A88-9706-A1A47069196D}" type="presParOf" srcId="{FE25CFC4-866F-B148-89B0-FDF9D8A516CD}" destId="{953559C5-16FF-2649-8D86-847F8EE1233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62167C-3DB5-4A44-AE5E-BA225F23EC91}" type="doc">
      <dgm:prSet loTypeId="urn:microsoft.com/office/officeart/2005/8/layout/pyramid1" loCatId="" qsTypeId="urn:microsoft.com/office/officeart/2005/8/quickstyle/simple3" qsCatId="simple" csTypeId="urn:microsoft.com/office/officeart/2005/8/colors/accent2_3" csCatId="accent2" phldr="1"/>
      <dgm:spPr/>
    </dgm:pt>
    <dgm:pt modelId="{B4DC5D35-95A6-E949-A71F-3A3EE22C6DAC}">
      <dgm:prSet phldrT="[Text]" custT="1"/>
      <dgm:spPr>
        <a:solidFill>
          <a:srgbClr val="C7BCA9"/>
        </a:solidFill>
      </dgm:spPr>
      <dgm:t>
        <a:bodyPr/>
        <a:lstStyle/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874736-7110-CF42-9E85-2D92EB981FD8}" type="parTrans" cxnId="{0728B62D-AD82-E147-8F1E-7623B9867AA2}">
      <dgm:prSet/>
      <dgm:spPr/>
      <dgm:t>
        <a:bodyPr/>
        <a:lstStyle/>
        <a:p>
          <a:endParaRPr lang="en-US"/>
        </a:p>
      </dgm:t>
    </dgm:pt>
    <dgm:pt modelId="{15AD7D2B-9041-B943-8A29-FB17C6DEC588}" type="sibTrans" cxnId="{0728B62D-AD82-E147-8F1E-7623B9867AA2}">
      <dgm:prSet/>
      <dgm:spPr/>
      <dgm:t>
        <a:bodyPr/>
        <a:lstStyle/>
        <a:p>
          <a:endParaRPr lang="en-US"/>
        </a:p>
      </dgm:t>
    </dgm:pt>
    <dgm:pt modelId="{6F870D6C-C1B8-374F-83D1-48CE432AC869}">
      <dgm:prSet phldrT="[Text]" custT="1"/>
      <dgm:spPr>
        <a:solidFill>
          <a:srgbClr val="C7BCA9"/>
        </a:solidFill>
      </dgm:spPr>
      <dgm:t>
        <a:bodyPr/>
        <a:lstStyle/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12728D-B873-EF4B-A475-FC0A85984A6F}" type="parTrans" cxnId="{FA279861-1186-C344-9265-9CC2373C2C44}">
      <dgm:prSet/>
      <dgm:spPr/>
      <dgm:t>
        <a:bodyPr/>
        <a:lstStyle/>
        <a:p>
          <a:endParaRPr lang="en-US"/>
        </a:p>
      </dgm:t>
    </dgm:pt>
    <dgm:pt modelId="{2A1A3CC4-FAF7-1B46-8AAD-82AC58DF8374}" type="sibTrans" cxnId="{FA279861-1186-C344-9265-9CC2373C2C44}">
      <dgm:prSet/>
      <dgm:spPr/>
      <dgm:t>
        <a:bodyPr/>
        <a:lstStyle/>
        <a:p>
          <a:endParaRPr lang="en-US"/>
        </a:p>
      </dgm:t>
    </dgm:pt>
    <dgm:pt modelId="{F3496D30-7240-444E-8132-A49DBE890566}">
      <dgm:prSet phldrT="[Text]" custT="1"/>
      <dgm:spPr>
        <a:solidFill>
          <a:srgbClr val="C7BCA9"/>
        </a:solidFill>
      </dgm:spPr>
      <dgm:t>
        <a:bodyPr/>
        <a:lstStyle/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DFCD0C-B3B8-3946-997F-B8880BB5CFA6}" type="parTrans" cxnId="{0AEE92D5-D21F-9B4C-A488-A5B56E66E429}">
      <dgm:prSet/>
      <dgm:spPr/>
      <dgm:t>
        <a:bodyPr/>
        <a:lstStyle/>
        <a:p>
          <a:endParaRPr lang="en-US"/>
        </a:p>
      </dgm:t>
    </dgm:pt>
    <dgm:pt modelId="{4989D7F5-0D5B-9149-9A2A-53CCA166FED4}" type="sibTrans" cxnId="{0AEE92D5-D21F-9B4C-A488-A5B56E66E429}">
      <dgm:prSet/>
      <dgm:spPr/>
      <dgm:t>
        <a:bodyPr/>
        <a:lstStyle/>
        <a:p>
          <a:endParaRPr lang="en-US"/>
        </a:p>
      </dgm:t>
    </dgm:pt>
    <dgm:pt modelId="{5A8B30D5-6C31-AB45-9CC9-4547A304045D}">
      <dgm:prSet phldrT="[Text]" custT="1"/>
      <dgm:spPr>
        <a:solidFill>
          <a:srgbClr val="C7BCA9"/>
        </a:solidFill>
      </dgm:spPr>
      <dgm:t>
        <a:bodyPr/>
        <a:lstStyle/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E44B5-65B3-C34C-A866-A69A0B1971EA}" type="parTrans" cxnId="{6A31C05D-99BE-1849-A209-3F62B8CF75CC}">
      <dgm:prSet/>
      <dgm:spPr/>
      <dgm:t>
        <a:bodyPr/>
        <a:lstStyle/>
        <a:p>
          <a:endParaRPr lang="en-US"/>
        </a:p>
      </dgm:t>
    </dgm:pt>
    <dgm:pt modelId="{0076D31D-6C8E-5E4A-BEC6-46CDB2CE86C3}" type="sibTrans" cxnId="{6A31C05D-99BE-1849-A209-3F62B8CF75CC}">
      <dgm:prSet/>
      <dgm:spPr/>
      <dgm:t>
        <a:bodyPr/>
        <a:lstStyle/>
        <a:p>
          <a:endParaRPr lang="en-US"/>
        </a:p>
      </dgm:t>
    </dgm:pt>
    <dgm:pt modelId="{78C5DAAC-70E0-234A-B658-CB98FDBB73AE}">
      <dgm:prSet phldrT="[Text]" custT="1"/>
      <dgm:spPr>
        <a:solidFill>
          <a:srgbClr val="C7BCA9"/>
        </a:solidFill>
      </dgm:spPr>
      <dgm:t>
        <a:bodyPr/>
        <a:lstStyle/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BC7D2-F8E8-4C46-98EE-B6F372686F5A}" type="parTrans" cxnId="{979E9A95-73EA-214B-A175-96B3E79EC2C9}">
      <dgm:prSet/>
      <dgm:spPr/>
      <dgm:t>
        <a:bodyPr/>
        <a:lstStyle/>
        <a:p>
          <a:endParaRPr lang="en-US"/>
        </a:p>
      </dgm:t>
    </dgm:pt>
    <dgm:pt modelId="{8ECF2528-70E2-5C44-87E6-C650363AD2D5}" type="sibTrans" cxnId="{979E9A95-73EA-214B-A175-96B3E79EC2C9}">
      <dgm:prSet/>
      <dgm:spPr/>
      <dgm:t>
        <a:bodyPr/>
        <a:lstStyle/>
        <a:p>
          <a:endParaRPr lang="en-US"/>
        </a:p>
      </dgm:t>
    </dgm:pt>
    <dgm:pt modelId="{BDF83779-4322-414B-9F63-09E7A712134B}">
      <dgm:prSet phldrT="[Text]" custT="1"/>
      <dgm:spPr>
        <a:solidFill>
          <a:srgbClr val="C7BCA9"/>
        </a:solidFill>
      </dgm:spPr>
      <dgm:t>
        <a:bodyPr/>
        <a:lstStyle/>
        <a:p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BEDA98-5B66-C14C-9505-95E0A09A5B23}" type="parTrans" cxnId="{3FA4C98B-0FDA-8744-B52B-0E4696BDABEF}">
      <dgm:prSet/>
      <dgm:spPr/>
      <dgm:t>
        <a:bodyPr/>
        <a:lstStyle/>
        <a:p>
          <a:endParaRPr lang="en-US"/>
        </a:p>
      </dgm:t>
    </dgm:pt>
    <dgm:pt modelId="{6CDEA28E-8F86-6842-B3E0-BE7DCAF1C17E}" type="sibTrans" cxnId="{3FA4C98B-0FDA-8744-B52B-0E4696BDABEF}">
      <dgm:prSet/>
      <dgm:spPr/>
      <dgm:t>
        <a:bodyPr/>
        <a:lstStyle/>
        <a:p>
          <a:endParaRPr lang="en-US"/>
        </a:p>
      </dgm:t>
    </dgm:pt>
    <dgm:pt modelId="{6ECAA905-2002-D84D-B87B-CACB84A5A6BF}" type="pres">
      <dgm:prSet presAssocID="{2562167C-3DB5-4A44-AE5E-BA225F23EC91}" presName="Name0" presStyleCnt="0">
        <dgm:presLayoutVars>
          <dgm:dir/>
          <dgm:animLvl val="lvl"/>
          <dgm:resizeHandles val="exact"/>
        </dgm:presLayoutVars>
      </dgm:prSet>
      <dgm:spPr/>
    </dgm:pt>
    <dgm:pt modelId="{D98EEC64-6268-5542-A341-6A6B51E21906}" type="pres">
      <dgm:prSet presAssocID="{6F870D6C-C1B8-374F-83D1-48CE432AC869}" presName="Name8" presStyleCnt="0"/>
      <dgm:spPr/>
    </dgm:pt>
    <dgm:pt modelId="{64DA385F-9EFE-BE4E-9E7B-F7CC872AB35A}" type="pres">
      <dgm:prSet presAssocID="{6F870D6C-C1B8-374F-83D1-48CE432AC869}" presName="level" presStyleLbl="node1" presStyleIdx="0" presStyleCnt="6">
        <dgm:presLayoutVars>
          <dgm:chMax val="1"/>
          <dgm:bulletEnabled val="1"/>
        </dgm:presLayoutVars>
      </dgm:prSet>
      <dgm:spPr/>
    </dgm:pt>
    <dgm:pt modelId="{6E8DDD2F-C1A4-2C40-A667-9D905CDFDD7A}" type="pres">
      <dgm:prSet presAssocID="{6F870D6C-C1B8-374F-83D1-48CE432AC8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687F09B-FB5B-8643-9C8B-F87033779428}" type="pres">
      <dgm:prSet presAssocID="{F3496D30-7240-444E-8132-A49DBE890566}" presName="Name8" presStyleCnt="0"/>
      <dgm:spPr/>
    </dgm:pt>
    <dgm:pt modelId="{9577FAB5-A6E6-9844-820D-6303D78206A9}" type="pres">
      <dgm:prSet presAssocID="{F3496D30-7240-444E-8132-A49DBE890566}" presName="level" presStyleLbl="node1" presStyleIdx="1" presStyleCnt="6">
        <dgm:presLayoutVars>
          <dgm:chMax val="1"/>
          <dgm:bulletEnabled val="1"/>
        </dgm:presLayoutVars>
      </dgm:prSet>
      <dgm:spPr/>
    </dgm:pt>
    <dgm:pt modelId="{BE9EEBA5-9110-EB46-A7E2-EB4DA7A187E5}" type="pres">
      <dgm:prSet presAssocID="{F3496D30-7240-444E-8132-A49DBE89056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F77B56A-62FD-6D4E-A23F-C8E8B32AD848}" type="pres">
      <dgm:prSet presAssocID="{5A8B30D5-6C31-AB45-9CC9-4547A304045D}" presName="Name8" presStyleCnt="0"/>
      <dgm:spPr/>
    </dgm:pt>
    <dgm:pt modelId="{6845CDD2-C644-824F-8DA3-E4A5B368AB92}" type="pres">
      <dgm:prSet presAssocID="{5A8B30D5-6C31-AB45-9CC9-4547A304045D}" presName="level" presStyleLbl="node1" presStyleIdx="2" presStyleCnt="6" custScaleX="100097" custLinFactNeighborX="-403" custLinFactNeighborY="1225">
        <dgm:presLayoutVars>
          <dgm:chMax val="1"/>
          <dgm:bulletEnabled val="1"/>
        </dgm:presLayoutVars>
      </dgm:prSet>
      <dgm:spPr/>
    </dgm:pt>
    <dgm:pt modelId="{59A5DB59-407A-0F42-B50C-5D4E72CA427B}" type="pres">
      <dgm:prSet presAssocID="{5A8B30D5-6C31-AB45-9CC9-4547A304045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5D6A3A-7013-C441-9254-C5513437C5F3}" type="pres">
      <dgm:prSet presAssocID="{78C5DAAC-70E0-234A-B658-CB98FDBB73AE}" presName="Name8" presStyleCnt="0"/>
      <dgm:spPr/>
    </dgm:pt>
    <dgm:pt modelId="{FCD46A60-F77D-6A4F-849F-84F3A8C1ABC5}" type="pres">
      <dgm:prSet presAssocID="{78C5DAAC-70E0-234A-B658-CB98FDBB73AE}" presName="level" presStyleLbl="node1" presStyleIdx="3" presStyleCnt="6">
        <dgm:presLayoutVars>
          <dgm:chMax val="1"/>
          <dgm:bulletEnabled val="1"/>
        </dgm:presLayoutVars>
      </dgm:prSet>
      <dgm:spPr/>
    </dgm:pt>
    <dgm:pt modelId="{E810BBDA-F327-9040-B55E-767FCC1FAF7D}" type="pres">
      <dgm:prSet presAssocID="{78C5DAAC-70E0-234A-B658-CB98FDBB73A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4C2E55D-35C8-994C-BF27-84A2DAD8D14E}" type="pres">
      <dgm:prSet presAssocID="{BDF83779-4322-414B-9F63-09E7A712134B}" presName="Name8" presStyleCnt="0"/>
      <dgm:spPr/>
    </dgm:pt>
    <dgm:pt modelId="{B79F8637-5910-3440-883B-0F6099A77B46}" type="pres">
      <dgm:prSet presAssocID="{BDF83779-4322-414B-9F63-09E7A712134B}" presName="level" presStyleLbl="node1" presStyleIdx="4" presStyleCnt="6">
        <dgm:presLayoutVars>
          <dgm:chMax val="1"/>
          <dgm:bulletEnabled val="1"/>
        </dgm:presLayoutVars>
      </dgm:prSet>
      <dgm:spPr/>
    </dgm:pt>
    <dgm:pt modelId="{1DA8EC3F-F207-C24A-951E-A33579648777}" type="pres">
      <dgm:prSet presAssocID="{BDF83779-4322-414B-9F63-09E7A712134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CDD4C1-9891-7F4F-A7B8-E54A88BB13BA}" type="pres">
      <dgm:prSet presAssocID="{B4DC5D35-95A6-E949-A71F-3A3EE22C6DAC}" presName="Name8" presStyleCnt="0"/>
      <dgm:spPr/>
    </dgm:pt>
    <dgm:pt modelId="{79C48994-41C7-A64C-BF30-3EFCA5D8733C}" type="pres">
      <dgm:prSet presAssocID="{B4DC5D35-95A6-E949-A71F-3A3EE22C6DAC}" presName="level" presStyleLbl="node1" presStyleIdx="5" presStyleCnt="6" custLinFactNeighborX="-236" custLinFactNeighborY="312">
        <dgm:presLayoutVars>
          <dgm:chMax val="1"/>
          <dgm:bulletEnabled val="1"/>
        </dgm:presLayoutVars>
      </dgm:prSet>
      <dgm:spPr/>
    </dgm:pt>
    <dgm:pt modelId="{09B7D99F-3CA5-A44B-9AEA-A6A411DB53F3}" type="pres">
      <dgm:prSet presAssocID="{B4DC5D35-95A6-E949-A71F-3A3EE22C6DA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5DBD870C-15E7-483B-A71D-65798A108154}" type="presOf" srcId="{F3496D30-7240-444E-8132-A49DBE890566}" destId="{BE9EEBA5-9110-EB46-A7E2-EB4DA7A187E5}" srcOrd="1" destOrd="0" presId="urn:microsoft.com/office/officeart/2005/8/layout/pyramid1"/>
    <dgm:cxn modelId="{39C7A50E-2977-4104-AE99-D74C0422D77E}" type="presOf" srcId="{78C5DAAC-70E0-234A-B658-CB98FDBB73AE}" destId="{E810BBDA-F327-9040-B55E-767FCC1FAF7D}" srcOrd="1" destOrd="0" presId="urn:microsoft.com/office/officeart/2005/8/layout/pyramid1"/>
    <dgm:cxn modelId="{C5E01B1C-CA0A-4CBA-B755-3E4E5041EDC4}" type="presOf" srcId="{6F870D6C-C1B8-374F-83D1-48CE432AC869}" destId="{64DA385F-9EFE-BE4E-9E7B-F7CC872AB35A}" srcOrd="0" destOrd="0" presId="urn:microsoft.com/office/officeart/2005/8/layout/pyramid1"/>
    <dgm:cxn modelId="{F439912B-9AA6-4107-8799-290836308C8F}" type="presOf" srcId="{B4DC5D35-95A6-E949-A71F-3A3EE22C6DAC}" destId="{09B7D99F-3CA5-A44B-9AEA-A6A411DB53F3}" srcOrd="1" destOrd="0" presId="urn:microsoft.com/office/officeart/2005/8/layout/pyramid1"/>
    <dgm:cxn modelId="{0728B62D-AD82-E147-8F1E-7623B9867AA2}" srcId="{2562167C-3DB5-4A44-AE5E-BA225F23EC91}" destId="{B4DC5D35-95A6-E949-A71F-3A3EE22C6DAC}" srcOrd="5" destOrd="0" parTransId="{BA874736-7110-CF42-9E85-2D92EB981FD8}" sibTransId="{15AD7D2B-9041-B943-8A29-FB17C6DEC588}"/>
    <dgm:cxn modelId="{0956115C-6C95-423F-AE5A-21F705EBFA9F}" type="presOf" srcId="{6F870D6C-C1B8-374F-83D1-48CE432AC869}" destId="{6E8DDD2F-C1A4-2C40-A667-9D905CDFDD7A}" srcOrd="1" destOrd="0" presId="urn:microsoft.com/office/officeart/2005/8/layout/pyramid1"/>
    <dgm:cxn modelId="{6A31C05D-99BE-1849-A209-3F62B8CF75CC}" srcId="{2562167C-3DB5-4A44-AE5E-BA225F23EC91}" destId="{5A8B30D5-6C31-AB45-9CC9-4547A304045D}" srcOrd="2" destOrd="0" parTransId="{A17E44B5-65B3-C34C-A866-A69A0B1971EA}" sibTransId="{0076D31D-6C8E-5E4A-BEC6-46CDB2CE86C3}"/>
    <dgm:cxn modelId="{15A8575E-61D9-40C1-A8A4-6FDB5D7EE44A}" type="presOf" srcId="{5A8B30D5-6C31-AB45-9CC9-4547A304045D}" destId="{6845CDD2-C644-824F-8DA3-E4A5B368AB92}" srcOrd="0" destOrd="0" presId="urn:microsoft.com/office/officeart/2005/8/layout/pyramid1"/>
    <dgm:cxn modelId="{FA279861-1186-C344-9265-9CC2373C2C44}" srcId="{2562167C-3DB5-4A44-AE5E-BA225F23EC91}" destId="{6F870D6C-C1B8-374F-83D1-48CE432AC869}" srcOrd="0" destOrd="0" parTransId="{5112728D-B873-EF4B-A475-FC0A85984A6F}" sibTransId="{2A1A3CC4-FAF7-1B46-8AAD-82AC58DF8374}"/>
    <dgm:cxn modelId="{2B02116D-11BF-4A42-8D58-9DD00856BB55}" type="presOf" srcId="{BDF83779-4322-414B-9F63-09E7A712134B}" destId="{B79F8637-5910-3440-883B-0F6099A77B46}" srcOrd="0" destOrd="0" presId="urn:microsoft.com/office/officeart/2005/8/layout/pyramid1"/>
    <dgm:cxn modelId="{30354C73-B396-441A-A4ED-5DB192F4C5E3}" type="presOf" srcId="{5A8B30D5-6C31-AB45-9CC9-4547A304045D}" destId="{59A5DB59-407A-0F42-B50C-5D4E72CA427B}" srcOrd="1" destOrd="0" presId="urn:microsoft.com/office/officeart/2005/8/layout/pyramid1"/>
    <dgm:cxn modelId="{582FF97B-F77F-4C27-ABA4-079CAC7B580E}" type="presOf" srcId="{BDF83779-4322-414B-9F63-09E7A712134B}" destId="{1DA8EC3F-F207-C24A-951E-A33579648777}" srcOrd="1" destOrd="0" presId="urn:microsoft.com/office/officeart/2005/8/layout/pyramid1"/>
    <dgm:cxn modelId="{D83C8282-A30E-42D9-8762-EF743206053B}" type="presOf" srcId="{B4DC5D35-95A6-E949-A71F-3A3EE22C6DAC}" destId="{79C48994-41C7-A64C-BF30-3EFCA5D8733C}" srcOrd="0" destOrd="0" presId="urn:microsoft.com/office/officeart/2005/8/layout/pyramid1"/>
    <dgm:cxn modelId="{8A9D808B-CD17-4DFD-BFD9-40A5CF583D09}" type="presOf" srcId="{F3496D30-7240-444E-8132-A49DBE890566}" destId="{9577FAB5-A6E6-9844-820D-6303D78206A9}" srcOrd="0" destOrd="0" presId="urn:microsoft.com/office/officeart/2005/8/layout/pyramid1"/>
    <dgm:cxn modelId="{3FA4C98B-0FDA-8744-B52B-0E4696BDABEF}" srcId="{2562167C-3DB5-4A44-AE5E-BA225F23EC91}" destId="{BDF83779-4322-414B-9F63-09E7A712134B}" srcOrd="4" destOrd="0" parTransId="{A4BEDA98-5B66-C14C-9505-95E0A09A5B23}" sibTransId="{6CDEA28E-8F86-6842-B3E0-BE7DCAF1C17E}"/>
    <dgm:cxn modelId="{979E9A95-73EA-214B-A175-96B3E79EC2C9}" srcId="{2562167C-3DB5-4A44-AE5E-BA225F23EC91}" destId="{78C5DAAC-70E0-234A-B658-CB98FDBB73AE}" srcOrd="3" destOrd="0" parTransId="{BE5BC7D2-F8E8-4C46-98EE-B6F372686F5A}" sibTransId="{8ECF2528-70E2-5C44-87E6-C650363AD2D5}"/>
    <dgm:cxn modelId="{72A069C3-EA10-41AE-8A0D-F3952D5883A1}" type="presOf" srcId="{78C5DAAC-70E0-234A-B658-CB98FDBB73AE}" destId="{FCD46A60-F77D-6A4F-849F-84F3A8C1ABC5}" srcOrd="0" destOrd="0" presId="urn:microsoft.com/office/officeart/2005/8/layout/pyramid1"/>
    <dgm:cxn modelId="{0AEE92D5-D21F-9B4C-A488-A5B56E66E429}" srcId="{2562167C-3DB5-4A44-AE5E-BA225F23EC91}" destId="{F3496D30-7240-444E-8132-A49DBE890566}" srcOrd="1" destOrd="0" parTransId="{65DFCD0C-B3B8-3946-997F-B8880BB5CFA6}" sibTransId="{4989D7F5-0D5B-9149-9A2A-53CCA166FED4}"/>
    <dgm:cxn modelId="{247BF6FE-B023-4564-B74F-2E27853D83E5}" type="presOf" srcId="{2562167C-3DB5-4A44-AE5E-BA225F23EC91}" destId="{6ECAA905-2002-D84D-B87B-CACB84A5A6BF}" srcOrd="0" destOrd="0" presId="urn:microsoft.com/office/officeart/2005/8/layout/pyramid1"/>
    <dgm:cxn modelId="{6CC656F5-A050-4389-A569-66E022E2A650}" type="presParOf" srcId="{6ECAA905-2002-D84D-B87B-CACB84A5A6BF}" destId="{D98EEC64-6268-5542-A341-6A6B51E21906}" srcOrd="0" destOrd="0" presId="urn:microsoft.com/office/officeart/2005/8/layout/pyramid1"/>
    <dgm:cxn modelId="{7A903F4B-BD6C-4F86-83D0-36A747B2B98D}" type="presParOf" srcId="{D98EEC64-6268-5542-A341-6A6B51E21906}" destId="{64DA385F-9EFE-BE4E-9E7B-F7CC872AB35A}" srcOrd="0" destOrd="0" presId="urn:microsoft.com/office/officeart/2005/8/layout/pyramid1"/>
    <dgm:cxn modelId="{55182C75-FDC6-4F30-AEA1-9C02ADCEFE95}" type="presParOf" srcId="{D98EEC64-6268-5542-A341-6A6B51E21906}" destId="{6E8DDD2F-C1A4-2C40-A667-9D905CDFDD7A}" srcOrd="1" destOrd="0" presId="urn:microsoft.com/office/officeart/2005/8/layout/pyramid1"/>
    <dgm:cxn modelId="{7D6FA3EE-B938-400C-9F08-D6AE891339E8}" type="presParOf" srcId="{6ECAA905-2002-D84D-B87B-CACB84A5A6BF}" destId="{4687F09B-FB5B-8643-9C8B-F87033779428}" srcOrd="1" destOrd="0" presId="urn:microsoft.com/office/officeart/2005/8/layout/pyramid1"/>
    <dgm:cxn modelId="{EE77CDCD-7A2B-4023-85E7-55ECF22C8994}" type="presParOf" srcId="{4687F09B-FB5B-8643-9C8B-F87033779428}" destId="{9577FAB5-A6E6-9844-820D-6303D78206A9}" srcOrd="0" destOrd="0" presId="urn:microsoft.com/office/officeart/2005/8/layout/pyramid1"/>
    <dgm:cxn modelId="{6EA13810-4E7E-4D81-9810-116444AB873D}" type="presParOf" srcId="{4687F09B-FB5B-8643-9C8B-F87033779428}" destId="{BE9EEBA5-9110-EB46-A7E2-EB4DA7A187E5}" srcOrd="1" destOrd="0" presId="urn:microsoft.com/office/officeart/2005/8/layout/pyramid1"/>
    <dgm:cxn modelId="{9B97FD0A-52BC-44E8-92BA-448D1C2BC8AA}" type="presParOf" srcId="{6ECAA905-2002-D84D-B87B-CACB84A5A6BF}" destId="{BF77B56A-62FD-6D4E-A23F-C8E8B32AD848}" srcOrd="2" destOrd="0" presId="urn:microsoft.com/office/officeart/2005/8/layout/pyramid1"/>
    <dgm:cxn modelId="{15786094-7E79-4BF9-BF9D-415F834D03C7}" type="presParOf" srcId="{BF77B56A-62FD-6D4E-A23F-C8E8B32AD848}" destId="{6845CDD2-C644-824F-8DA3-E4A5B368AB92}" srcOrd="0" destOrd="0" presId="urn:microsoft.com/office/officeart/2005/8/layout/pyramid1"/>
    <dgm:cxn modelId="{2AC728F9-4FD3-4573-9EE9-F66FB2D0AF61}" type="presParOf" srcId="{BF77B56A-62FD-6D4E-A23F-C8E8B32AD848}" destId="{59A5DB59-407A-0F42-B50C-5D4E72CA427B}" srcOrd="1" destOrd="0" presId="urn:microsoft.com/office/officeart/2005/8/layout/pyramid1"/>
    <dgm:cxn modelId="{BC2E00C7-2DB8-4B5F-8C57-9B4BD92B6BBF}" type="presParOf" srcId="{6ECAA905-2002-D84D-B87B-CACB84A5A6BF}" destId="{E15D6A3A-7013-C441-9254-C5513437C5F3}" srcOrd="3" destOrd="0" presId="urn:microsoft.com/office/officeart/2005/8/layout/pyramid1"/>
    <dgm:cxn modelId="{E55003EE-EE09-49C0-B750-350E6CA8B41A}" type="presParOf" srcId="{E15D6A3A-7013-C441-9254-C5513437C5F3}" destId="{FCD46A60-F77D-6A4F-849F-84F3A8C1ABC5}" srcOrd="0" destOrd="0" presId="urn:microsoft.com/office/officeart/2005/8/layout/pyramid1"/>
    <dgm:cxn modelId="{093E3137-F56F-43C0-AD32-AC06E9953326}" type="presParOf" srcId="{E15D6A3A-7013-C441-9254-C5513437C5F3}" destId="{E810BBDA-F327-9040-B55E-767FCC1FAF7D}" srcOrd="1" destOrd="0" presId="urn:microsoft.com/office/officeart/2005/8/layout/pyramid1"/>
    <dgm:cxn modelId="{FDA31604-04B0-4E7E-AEE8-2174E71F591F}" type="presParOf" srcId="{6ECAA905-2002-D84D-B87B-CACB84A5A6BF}" destId="{E4C2E55D-35C8-994C-BF27-84A2DAD8D14E}" srcOrd="4" destOrd="0" presId="urn:microsoft.com/office/officeart/2005/8/layout/pyramid1"/>
    <dgm:cxn modelId="{461A15CB-12D4-448A-A47B-AA3A5FB199B8}" type="presParOf" srcId="{E4C2E55D-35C8-994C-BF27-84A2DAD8D14E}" destId="{B79F8637-5910-3440-883B-0F6099A77B46}" srcOrd="0" destOrd="0" presId="urn:microsoft.com/office/officeart/2005/8/layout/pyramid1"/>
    <dgm:cxn modelId="{3B48E493-EAE8-4E04-A968-3C2EA79155F7}" type="presParOf" srcId="{E4C2E55D-35C8-994C-BF27-84A2DAD8D14E}" destId="{1DA8EC3F-F207-C24A-951E-A33579648777}" srcOrd="1" destOrd="0" presId="urn:microsoft.com/office/officeart/2005/8/layout/pyramid1"/>
    <dgm:cxn modelId="{2344D39C-1427-401B-900D-29A3E243D5BA}" type="presParOf" srcId="{6ECAA905-2002-D84D-B87B-CACB84A5A6BF}" destId="{E0CDD4C1-9891-7F4F-A7B8-E54A88BB13BA}" srcOrd="5" destOrd="0" presId="urn:microsoft.com/office/officeart/2005/8/layout/pyramid1"/>
    <dgm:cxn modelId="{7E7ECADD-BDF6-4207-BAD1-B6B8675D9AF5}" type="presParOf" srcId="{E0CDD4C1-9891-7F4F-A7B8-E54A88BB13BA}" destId="{79C48994-41C7-A64C-BF30-3EFCA5D8733C}" srcOrd="0" destOrd="0" presId="urn:microsoft.com/office/officeart/2005/8/layout/pyramid1"/>
    <dgm:cxn modelId="{D7986E8B-3F92-4E44-A0A9-6BCCF4A1E1BF}" type="presParOf" srcId="{E0CDD4C1-9891-7F4F-A7B8-E54A88BB13BA}" destId="{09B7D99F-3CA5-A44B-9AEA-A6A411DB53F3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7CD4CB-C47A-4227-869C-E208066C45BD}" type="doc">
      <dgm:prSet loTypeId="urn:microsoft.com/office/officeart/2005/8/layout/venn2" loCatId="relationship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F5F3B05-4187-47A2-A8D9-95E63052E023}">
      <dgm:prSet phldrT="[Text]" custT="1"/>
      <dgm:spPr>
        <a:solidFill>
          <a:srgbClr val="B3A58B"/>
        </a:solidFill>
      </dgm:spPr>
      <dgm:t>
        <a:bodyPr/>
        <a:lstStyle/>
        <a:p>
          <a:endParaRPr lang="en-US" sz="2000" b="1" dirty="0">
            <a:latin typeface="Tajawal" panose="00000500000000000000" pitchFamily="2" charset="-78"/>
            <a:cs typeface="Tajawal" panose="00000500000000000000" pitchFamily="2" charset="-78"/>
          </a:endParaRPr>
        </a:p>
      </dgm:t>
    </dgm:pt>
    <dgm:pt modelId="{15087786-EAA2-4713-B3E9-0624E989077E}" type="parTrans" cxnId="{277876D2-7894-4B0C-A22A-BEA20F71F2F5}">
      <dgm:prSet/>
      <dgm:spPr/>
      <dgm:t>
        <a:bodyPr/>
        <a:lstStyle/>
        <a:p>
          <a:endParaRPr lang="en-US"/>
        </a:p>
      </dgm:t>
    </dgm:pt>
    <dgm:pt modelId="{FFFBBFFB-00BF-46A7-9D51-3A3285404D0E}" type="sibTrans" cxnId="{277876D2-7894-4B0C-A22A-BEA20F71F2F5}">
      <dgm:prSet/>
      <dgm:spPr/>
      <dgm:t>
        <a:bodyPr/>
        <a:lstStyle/>
        <a:p>
          <a:endParaRPr lang="en-US"/>
        </a:p>
      </dgm:t>
    </dgm:pt>
    <dgm:pt modelId="{90472F2F-D7B8-4A88-B0B4-BA706E1499E7}">
      <dgm:prSet phldrT="[Text]" custT="1"/>
      <dgm:spPr>
        <a:solidFill>
          <a:srgbClr val="B3A58B"/>
        </a:solidFill>
      </dgm:spPr>
      <dgm:t>
        <a:bodyPr/>
        <a:lstStyle/>
        <a:p>
          <a:endParaRPr lang="en-US" sz="2000" b="1" dirty="0">
            <a:latin typeface="Tajawal" panose="00000500000000000000" pitchFamily="2" charset="-78"/>
            <a:cs typeface="Tajawal" panose="00000500000000000000" pitchFamily="2" charset="-78"/>
          </a:endParaRPr>
        </a:p>
      </dgm:t>
    </dgm:pt>
    <dgm:pt modelId="{05B08864-941C-4BAA-A05B-D7D3B063AE63}" type="parTrans" cxnId="{18BDA7CD-9946-45C7-9202-C635A62D4A34}">
      <dgm:prSet/>
      <dgm:spPr/>
      <dgm:t>
        <a:bodyPr/>
        <a:lstStyle/>
        <a:p>
          <a:endParaRPr lang="en-US"/>
        </a:p>
      </dgm:t>
    </dgm:pt>
    <dgm:pt modelId="{5490EEC8-98DE-411B-B19F-A6B254788782}" type="sibTrans" cxnId="{18BDA7CD-9946-45C7-9202-C635A62D4A34}">
      <dgm:prSet/>
      <dgm:spPr/>
      <dgm:t>
        <a:bodyPr/>
        <a:lstStyle/>
        <a:p>
          <a:endParaRPr lang="en-US"/>
        </a:p>
      </dgm:t>
    </dgm:pt>
    <dgm:pt modelId="{F6CBFF48-CC88-43A3-A67D-20D7A3BA91E7}">
      <dgm:prSet phldrT="[Text]" custT="1"/>
      <dgm:spPr>
        <a:solidFill>
          <a:srgbClr val="B3A58B"/>
        </a:solidFill>
      </dgm:spPr>
      <dgm:t>
        <a:bodyPr/>
        <a:lstStyle/>
        <a:p>
          <a:endParaRPr lang="en-US" sz="2000" b="1" dirty="0">
            <a:latin typeface="Tajawal" panose="00000500000000000000" pitchFamily="2" charset="-78"/>
            <a:cs typeface="Tajawal" panose="00000500000000000000" pitchFamily="2" charset="-78"/>
          </a:endParaRPr>
        </a:p>
      </dgm:t>
    </dgm:pt>
    <dgm:pt modelId="{990F279F-ABF8-4EDC-B196-5D813512ED14}" type="parTrans" cxnId="{B4A5216F-DB15-42E9-B340-57C0DA936556}">
      <dgm:prSet/>
      <dgm:spPr/>
      <dgm:t>
        <a:bodyPr/>
        <a:lstStyle/>
        <a:p>
          <a:endParaRPr lang="en-US"/>
        </a:p>
      </dgm:t>
    </dgm:pt>
    <dgm:pt modelId="{6B96E542-43AC-4F25-AD33-E12043E51483}" type="sibTrans" cxnId="{B4A5216F-DB15-42E9-B340-57C0DA936556}">
      <dgm:prSet/>
      <dgm:spPr/>
      <dgm:t>
        <a:bodyPr/>
        <a:lstStyle/>
        <a:p>
          <a:endParaRPr lang="en-US"/>
        </a:p>
      </dgm:t>
    </dgm:pt>
    <dgm:pt modelId="{A6ECAF47-1D1D-4676-9959-AAE8E34AA4A9}">
      <dgm:prSet phldrT="[Text]" custT="1"/>
      <dgm:spPr>
        <a:solidFill>
          <a:srgbClr val="B3A58B"/>
        </a:solidFill>
      </dgm:spPr>
      <dgm:t>
        <a:bodyPr/>
        <a:lstStyle/>
        <a:p>
          <a:endParaRPr lang="ar-SA" sz="2000" b="1" dirty="0">
            <a:latin typeface="Tajawal" panose="00000500000000000000" pitchFamily="2" charset="-78"/>
            <a:cs typeface="Tajawal" panose="00000500000000000000" pitchFamily="2" charset="-78"/>
          </a:endParaRPr>
        </a:p>
      </dgm:t>
    </dgm:pt>
    <dgm:pt modelId="{CB29B4A3-817B-4322-B93C-F336BC10E3AA}" type="parTrans" cxnId="{FEB67490-F1B1-43EE-99CA-3A39BEBDDEC1}">
      <dgm:prSet/>
      <dgm:spPr/>
      <dgm:t>
        <a:bodyPr/>
        <a:lstStyle/>
        <a:p>
          <a:endParaRPr lang="en-US"/>
        </a:p>
      </dgm:t>
    </dgm:pt>
    <dgm:pt modelId="{21D04AB6-4905-4F63-B2EB-6942EEE48426}" type="sibTrans" cxnId="{FEB67490-F1B1-43EE-99CA-3A39BEBDDEC1}">
      <dgm:prSet/>
      <dgm:spPr/>
      <dgm:t>
        <a:bodyPr/>
        <a:lstStyle/>
        <a:p>
          <a:endParaRPr lang="en-US"/>
        </a:p>
      </dgm:t>
    </dgm:pt>
    <dgm:pt modelId="{2A854CFD-3EB7-4B53-B78B-FE1586FED503}">
      <dgm:prSet phldrT="[Text]" custT="1"/>
      <dgm:spPr>
        <a:solidFill>
          <a:srgbClr val="B3A58B"/>
        </a:solidFill>
      </dgm:spPr>
      <dgm:t>
        <a:bodyPr/>
        <a:lstStyle/>
        <a:p>
          <a:endParaRPr lang="ar-SA" sz="2000" b="1" dirty="0">
            <a:latin typeface="Tajawal" panose="00000500000000000000" pitchFamily="2" charset="-78"/>
            <a:cs typeface="Tajawal" panose="00000500000000000000" pitchFamily="2" charset="-78"/>
          </a:endParaRPr>
        </a:p>
      </dgm:t>
    </dgm:pt>
    <dgm:pt modelId="{DD7D3EB1-4065-42DC-A9EB-A64C226B416A}" type="parTrans" cxnId="{50C23032-0B04-47EE-8602-95F46B621B76}">
      <dgm:prSet/>
      <dgm:spPr/>
      <dgm:t>
        <a:bodyPr/>
        <a:lstStyle/>
        <a:p>
          <a:endParaRPr lang="en-US"/>
        </a:p>
      </dgm:t>
    </dgm:pt>
    <dgm:pt modelId="{B5C358DF-977D-420E-9B92-063429FE3A7D}" type="sibTrans" cxnId="{50C23032-0B04-47EE-8602-95F46B621B76}">
      <dgm:prSet/>
      <dgm:spPr/>
      <dgm:t>
        <a:bodyPr/>
        <a:lstStyle/>
        <a:p>
          <a:endParaRPr lang="en-US"/>
        </a:p>
      </dgm:t>
    </dgm:pt>
    <dgm:pt modelId="{0D28FD97-1471-4A3B-B1AF-126953B7AD5F}">
      <dgm:prSet custT="1"/>
      <dgm:spPr>
        <a:solidFill>
          <a:srgbClr val="B3A58B"/>
        </a:solidFill>
      </dgm:spPr>
      <dgm:t>
        <a:bodyPr/>
        <a:lstStyle/>
        <a:p>
          <a:r>
            <a:rPr lang="en-US" sz="1600" b="1" dirty="0">
              <a:latin typeface="Tajawal" panose="00000500000000000000" pitchFamily="2" charset="-78"/>
              <a:cs typeface="Tajawal" panose="00000500000000000000" pitchFamily="2" charset="-78"/>
            </a:rPr>
            <a:t> </a:t>
          </a:r>
        </a:p>
      </dgm:t>
    </dgm:pt>
    <dgm:pt modelId="{0F000FED-C682-4688-8148-56ADAA2783B5}" type="parTrans" cxnId="{7A80A8D4-4570-4E72-9534-9C5E9B08640E}">
      <dgm:prSet/>
      <dgm:spPr/>
      <dgm:t>
        <a:bodyPr/>
        <a:lstStyle/>
        <a:p>
          <a:endParaRPr lang="en-US"/>
        </a:p>
      </dgm:t>
    </dgm:pt>
    <dgm:pt modelId="{B001E203-1B04-47AB-9EE7-BADBE20FD551}" type="sibTrans" cxnId="{7A80A8D4-4570-4E72-9534-9C5E9B08640E}">
      <dgm:prSet/>
      <dgm:spPr/>
      <dgm:t>
        <a:bodyPr/>
        <a:lstStyle/>
        <a:p>
          <a:endParaRPr lang="en-US"/>
        </a:p>
      </dgm:t>
    </dgm:pt>
    <dgm:pt modelId="{5FD2878A-1BD1-4F3A-89B8-D2A6EAF01DF7}" type="pres">
      <dgm:prSet presAssocID="{887CD4CB-C47A-4227-869C-E208066C45BD}" presName="Name0" presStyleCnt="0">
        <dgm:presLayoutVars>
          <dgm:chMax val="7"/>
          <dgm:resizeHandles val="exact"/>
        </dgm:presLayoutVars>
      </dgm:prSet>
      <dgm:spPr/>
    </dgm:pt>
    <dgm:pt modelId="{67099B5D-A119-4605-BC63-B78425878020}" type="pres">
      <dgm:prSet presAssocID="{887CD4CB-C47A-4227-869C-E208066C45BD}" presName="comp1" presStyleCnt="0"/>
      <dgm:spPr/>
    </dgm:pt>
    <dgm:pt modelId="{86CDB955-1CC8-4599-B958-C72016CF33B9}" type="pres">
      <dgm:prSet presAssocID="{887CD4CB-C47A-4227-869C-E208066C45BD}" presName="circle1" presStyleLbl="node1" presStyleIdx="0" presStyleCnt="6"/>
      <dgm:spPr/>
    </dgm:pt>
    <dgm:pt modelId="{86C5BECB-E802-4915-92B2-CAA2ABA60932}" type="pres">
      <dgm:prSet presAssocID="{887CD4CB-C47A-4227-869C-E208066C45BD}" presName="c1text" presStyleLbl="node1" presStyleIdx="0" presStyleCnt="6">
        <dgm:presLayoutVars>
          <dgm:bulletEnabled val="1"/>
        </dgm:presLayoutVars>
      </dgm:prSet>
      <dgm:spPr/>
    </dgm:pt>
    <dgm:pt modelId="{A3B8D352-5084-47AA-8216-6CB5845CB288}" type="pres">
      <dgm:prSet presAssocID="{887CD4CB-C47A-4227-869C-E208066C45BD}" presName="comp2" presStyleCnt="0"/>
      <dgm:spPr/>
    </dgm:pt>
    <dgm:pt modelId="{3F45D46F-A3B0-4534-86BC-1CD7CDE3FDF4}" type="pres">
      <dgm:prSet presAssocID="{887CD4CB-C47A-4227-869C-E208066C45BD}" presName="circle2" presStyleLbl="node1" presStyleIdx="1" presStyleCnt="6"/>
      <dgm:spPr/>
    </dgm:pt>
    <dgm:pt modelId="{3A8C58D8-A6D5-49FF-9EBF-7FA4F2525978}" type="pres">
      <dgm:prSet presAssocID="{887CD4CB-C47A-4227-869C-E208066C45BD}" presName="c2text" presStyleLbl="node1" presStyleIdx="1" presStyleCnt="6">
        <dgm:presLayoutVars>
          <dgm:bulletEnabled val="1"/>
        </dgm:presLayoutVars>
      </dgm:prSet>
      <dgm:spPr/>
    </dgm:pt>
    <dgm:pt modelId="{2D73C43E-AE03-4E65-97ED-82A06FAD60AE}" type="pres">
      <dgm:prSet presAssocID="{887CD4CB-C47A-4227-869C-E208066C45BD}" presName="comp3" presStyleCnt="0"/>
      <dgm:spPr/>
    </dgm:pt>
    <dgm:pt modelId="{AD21ADB8-BCC6-4D6E-B809-4CB7AE4A22EE}" type="pres">
      <dgm:prSet presAssocID="{887CD4CB-C47A-4227-869C-E208066C45BD}" presName="circle3" presStyleLbl="node1" presStyleIdx="2" presStyleCnt="6"/>
      <dgm:spPr/>
    </dgm:pt>
    <dgm:pt modelId="{1491A4FD-5316-41B2-9E4A-F9763DA8C610}" type="pres">
      <dgm:prSet presAssocID="{887CD4CB-C47A-4227-869C-E208066C45BD}" presName="c3text" presStyleLbl="node1" presStyleIdx="2" presStyleCnt="6">
        <dgm:presLayoutVars>
          <dgm:bulletEnabled val="1"/>
        </dgm:presLayoutVars>
      </dgm:prSet>
      <dgm:spPr/>
    </dgm:pt>
    <dgm:pt modelId="{C0D696CC-2EFD-4F51-805E-B37AB98384AC}" type="pres">
      <dgm:prSet presAssocID="{887CD4CB-C47A-4227-869C-E208066C45BD}" presName="comp4" presStyleCnt="0"/>
      <dgm:spPr/>
    </dgm:pt>
    <dgm:pt modelId="{97BEE0BB-03DC-449C-B50A-95FDA5E91C25}" type="pres">
      <dgm:prSet presAssocID="{887CD4CB-C47A-4227-869C-E208066C45BD}" presName="circle4" presStyleLbl="node1" presStyleIdx="3" presStyleCnt="6"/>
      <dgm:spPr/>
    </dgm:pt>
    <dgm:pt modelId="{0C1BC1ED-4E58-471F-9C33-C42C74770E2C}" type="pres">
      <dgm:prSet presAssocID="{887CD4CB-C47A-4227-869C-E208066C45BD}" presName="c4text" presStyleLbl="node1" presStyleIdx="3" presStyleCnt="6">
        <dgm:presLayoutVars>
          <dgm:bulletEnabled val="1"/>
        </dgm:presLayoutVars>
      </dgm:prSet>
      <dgm:spPr/>
    </dgm:pt>
    <dgm:pt modelId="{D0F862A4-5D1E-4840-807B-88C9179415A0}" type="pres">
      <dgm:prSet presAssocID="{887CD4CB-C47A-4227-869C-E208066C45BD}" presName="comp5" presStyleCnt="0"/>
      <dgm:spPr/>
    </dgm:pt>
    <dgm:pt modelId="{2DAE6B85-6A2B-47E3-8D1B-65EF08ABF0FF}" type="pres">
      <dgm:prSet presAssocID="{887CD4CB-C47A-4227-869C-E208066C45BD}" presName="circle5" presStyleLbl="node1" presStyleIdx="4" presStyleCnt="6" custScaleX="101836" custScaleY="98639"/>
      <dgm:spPr/>
    </dgm:pt>
    <dgm:pt modelId="{476627BE-8B05-4464-B4C7-ABC1B48B5432}" type="pres">
      <dgm:prSet presAssocID="{887CD4CB-C47A-4227-869C-E208066C45BD}" presName="c5text" presStyleLbl="node1" presStyleIdx="4" presStyleCnt="6">
        <dgm:presLayoutVars>
          <dgm:bulletEnabled val="1"/>
        </dgm:presLayoutVars>
      </dgm:prSet>
      <dgm:spPr/>
    </dgm:pt>
    <dgm:pt modelId="{5364882C-30B0-4D29-AE1B-BB7B7B1511CF}" type="pres">
      <dgm:prSet presAssocID="{887CD4CB-C47A-4227-869C-E208066C45BD}" presName="comp6" presStyleCnt="0"/>
      <dgm:spPr/>
    </dgm:pt>
    <dgm:pt modelId="{CC18CAD9-4769-4617-866D-9FD6FC07CB0E}" type="pres">
      <dgm:prSet presAssocID="{887CD4CB-C47A-4227-869C-E208066C45BD}" presName="circle6" presStyleLbl="node1" presStyleIdx="5" presStyleCnt="6" custScaleY="81996"/>
      <dgm:spPr/>
    </dgm:pt>
    <dgm:pt modelId="{B8780A76-9F8A-4AB5-B2CF-634E6DD407E5}" type="pres">
      <dgm:prSet presAssocID="{887CD4CB-C47A-4227-869C-E208066C45BD}" presName="c6text" presStyleLbl="node1" presStyleIdx="5" presStyleCnt="6">
        <dgm:presLayoutVars>
          <dgm:bulletEnabled val="1"/>
        </dgm:presLayoutVars>
      </dgm:prSet>
      <dgm:spPr/>
    </dgm:pt>
  </dgm:ptLst>
  <dgm:cxnLst>
    <dgm:cxn modelId="{4A8DFC25-5DF0-4CAB-B754-856428186428}" type="presOf" srcId="{2A854CFD-3EB7-4B53-B78B-FE1586FED503}" destId="{2DAE6B85-6A2B-47E3-8D1B-65EF08ABF0FF}" srcOrd="0" destOrd="0" presId="urn:microsoft.com/office/officeart/2005/8/layout/venn2"/>
    <dgm:cxn modelId="{50C23032-0B04-47EE-8602-95F46B621B76}" srcId="{887CD4CB-C47A-4227-869C-E208066C45BD}" destId="{2A854CFD-3EB7-4B53-B78B-FE1586FED503}" srcOrd="4" destOrd="0" parTransId="{DD7D3EB1-4065-42DC-A9EB-A64C226B416A}" sibTransId="{B5C358DF-977D-420E-9B92-063429FE3A7D}"/>
    <dgm:cxn modelId="{E94C5E3E-BAD0-4E73-96E2-D3E3BD9C6F6F}" type="presOf" srcId="{0D28FD97-1471-4A3B-B1AF-126953B7AD5F}" destId="{CC18CAD9-4769-4617-866D-9FD6FC07CB0E}" srcOrd="0" destOrd="0" presId="urn:microsoft.com/office/officeart/2005/8/layout/venn2"/>
    <dgm:cxn modelId="{AA321E63-3805-454F-A448-268D2AF41EAA}" type="presOf" srcId="{A6ECAF47-1D1D-4676-9959-AAE8E34AA4A9}" destId="{0C1BC1ED-4E58-471F-9C33-C42C74770E2C}" srcOrd="1" destOrd="0" presId="urn:microsoft.com/office/officeart/2005/8/layout/venn2"/>
    <dgm:cxn modelId="{B32D0367-D6C8-4C22-852F-0E703CB039E1}" type="presOf" srcId="{A6ECAF47-1D1D-4676-9959-AAE8E34AA4A9}" destId="{97BEE0BB-03DC-449C-B50A-95FDA5E91C25}" srcOrd="0" destOrd="0" presId="urn:microsoft.com/office/officeart/2005/8/layout/venn2"/>
    <dgm:cxn modelId="{B4A5216F-DB15-42E9-B340-57C0DA936556}" srcId="{887CD4CB-C47A-4227-869C-E208066C45BD}" destId="{F6CBFF48-CC88-43A3-A67D-20D7A3BA91E7}" srcOrd="2" destOrd="0" parTransId="{990F279F-ABF8-4EDC-B196-5D813512ED14}" sibTransId="{6B96E542-43AC-4F25-AD33-E12043E51483}"/>
    <dgm:cxn modelId="{B9D2A58B-4F3A-4A72-8B14-A96D94F3E90F}" type="presOf" srcId="{2A854CFD-3EB7-4B53-B78B-FE1586FED503}" destId="{476627BE-8B05-4464-B4C7-ABC1B48B5432}" srcOrd="1" destOrd="0" presId="urn:microsoft.com/office/officeart/2005/8/layout/venn2"/>
    <dgm:cxn modelId="{FEB67490-F1B1-43EE-99CA-3A39BEBDDEC1}" srcId="{887CD4CB-C47A-4227-869C-E208066C45BD}" destId="{A6ECAF47-1D1D-4676-9959-AAE8E34AA4A9}" srcOrd="3" destOrd="0" parTransId="{CB29B4A3-817B-4322-B93C-F336BC10E3AA}" sibTransId="{21D04AB6-4905-4F63-B2EB-6942EEE48426}"/>
    <dgm:cxn modelId="{93BF5B93-264E-4A99-A7EA-7BE2A249C141}" type="presOf" srcId="{0F5F3B05-4187-47A2-A8D9-95E63052E023}" destId="{86C5BECB-E802-4915-92B2-CAA2ABA60932}" srcOrd="1" destOrd="0" presId="urn:microsoft.com/office/officeart/2005/8/layout/venn2"/>
    <dgm:cxn modelId="{099EC89F-9DD6-417B-9B60-0DCBAAD7B2A5}" type="presOf" srcId="{0F5F3B05-4187-47A2-A8D9-95E63052E023}" destId="{86CDB955-1CC8-4599-B958-C72016CF33B9}" srcOrd="0" destOrd="0" presId="urn:microsoft.com/office/officeart/2005/8/layout/venn2"/>
    <dgm:cxn modelId="{560030A8-59D4-4EC9-AD32-B42B35D7A777}" type="presOf" srcId="{F6CBFF48-CC88-43A3-A67D-20D7A3BA91E7}" destId="{1491A4FD-5316-41B2-9E4A-F9763DA8C610}" srcOrd="1" destOrd="0" presId="urn:microsoft.com/office/officeart/2005/8/layout/venn2"/>
    <dgm:cxn modelId="{EAAFCAB4-E15C-4CB7-9473-A10443073CCE}" type="presOf" srcId="{90472F2F-D7B8-4A88-B0B4-BA706E1499E7}" destId="{3A8C58D8-A6D5-49FF-9EBF-7FA4F2525978}" srcOrd="1" destOrd="0" presId="urn:microsoft.com/office/officeart/2005/8/layout/venn2"/>
    <dgm:cxn modelId="{18BDA7CD-9946-45C7-9202-C635A62D4A34}" srcId="{887CD4CB-C47A-4227-869C-E208066C45BD}" destId="{90472F2F-D7B8-4A88-B0B4-BA706E1499E7}" srcOrd="1" destOrd="0" parTransId="{05B08864-941C-4BAA-A05B-D7D3B063AE63}" sibTransId="{5490EEC8-98DE-411B-B19F-A6B254788782}"/>
    <dgm:cxn modelId="{0BB3CBCF-290D-4564-8290-6924A1E311A4}" type="presOf" srcId="{0D28FD97-1471-4A3B-B1AF-126953B7AD5F}" destId="{B8780A76-9F8A-4AB5-B2CF-634E6DD407E5}" srcOrd="1" destOrd="0" presId="urn:microsoft.com/office/officeart/2005/8/layout/venn2"/>
    <dgm:cxn modelId="{277876D2-7894-4B0C-A22A-BEA20F71F2F5}" srcId="{887CD4CB-C47A-4227-869C-E208066C45BD}" destId="{0F5F3B05-4187-47A2-A8D9-95E63052E023}" srcOrd="0" destOrd="0" parTransId="{15087786-EAA2-4713-B3E9-0624E989077E}" sibTransId="{FFFBBFFB-00BF-46A7-9D51-3A3285404D0E}"/>
    <dgm:cxn modelId="{83EFF3D2-F9B4-4C0B-8520-647C30888207}" type="presOf" srcId="{887CD4CB-C47A-4227-869C-E208066C45BD}" destId="{5FD2878A-1BD1-4F3A-89B8-D2A6EAF01DF7}" srcOrd="0" destOrd="0" presId="urn:microsoft.com/office/officeart/2005/8/layout/venn2"/>
    <dgm:cxn modelId="{7A80A8D4-4570-4E72-9534-9C5E9B08640E}" srcId="{887CD4CB-C47A-4227-869C-E208066C45BD}" destId="{0D28FD97-1471-4A3B-B1AF-126953B7AD5F}" srcOrd="5" destOrd="0" parTransId="{0F000FED-C682-4688-8148-56ADAA2783B5}" sibTransId="{B001E203-1B04-47AB-9EE7-BADBE20FD551}"/>
    <dgm:cxn modelId="{0A1F4CE3-E5BD-48C7-9B66-E44E20C4FDF8}" type="presOf" srcId="{F6CBFF48-CC88-43A3-A67D-20D7A3BA91E7}" destId="{AD21ADB8-BCC6-4D6E-B809-4CB7AE4A22EE}" srcOrd="0" destOrd="0" presId="urn:microsoft.com/office/officeart/2005/8/layout/venn2"/>
    <dgm:cxn modelId="{EDF8DEE4-8BF7-47AA-B696-C1118F4D9C9E}" type="presOf" srcId="{90472F2F-D7B8-4A88-B0B4-BA706E1499E7}" destId="{3F45D46F-A3B0-4534-86BC-1CD7CDE3FDF4}" srcOrd="0" destOrd="0" presId="urn:microsoft.com/office/officeart/2005/8/layout/venn2"/>
    <dgm:cxn modelId="{A5719BBE-95F4-4258-9090-0E7C2EF3AC37}" type="presParOf" srcId="{5FD2878A-1BD1-4F3A-89B8-D2A6EAF01DF7}" destId="{67099B5D-A119-4605-BC63-B78425878020}" srcOrd="0" destOrd="0" presId="urn:microsoft.com/office/officeart/2005/8/layout/venn2"/>
    <dgm:cxn modelId="{74302003-53AB-4951-83A6-02071FA5138A}" type="presParOf" srcId="{67099B5D-A119-4605-BC63-B78425878020}" destId="{86CDB955-1CC8-4599-B958-C72016CF33B9}" srcOrd="0" destOrd="0" presId="urn:microsoft.com/office/officeart/2005/8/layout/venn2"/>
    <dgm:cxn modelId="{A76C6388-CFBC-4A0A-B433-5288B7E633AE}" type="presParOf" srcId="{67099B5D-A119-4605-BC63-B78425878020}" destId="{86C5BECB-E802-4915-92B2-CAA2ABA60932}" srcOrd="1" destOrd="0" presId="urn:microsoft.com/office/officeart/2005/8/layout/venn2"/>
    <dgm:cxn modelId="{FA6FD6AA-A544-4D1B-A8B3-D7B1D44F823D}" type="presParOf" srcId="{5FD2878A-1BD1-4F3A-89B8-D2A6EAF01DF7}" destId="{A3B8D352-5084-47AA-8216-6CB5845CB288}" srcOrd="1" destOrd="0" presId="urn:microsoft.com/office/officeart/2005/8/layout/venn2"/>
    <dgm:cxn modelId="{8AF432C3-6575-44F3-9559-CBE35E3BD313}" type="presParOf" srcId="{A3B8D352-5084-47AA-8216-6CB5845CB288}" destId="{3F45D46F-A3B0-4534-86BC-1CD7CDE3FDF4}" srcOrd="0" destOrd="0" presId="urn:microsoft.com/office/officeart/2005/8/layout/venn2"/>
    <dgm:cxn modelId="{E52902EE-1AF9-4C62-83E9-F0AD9434DC33}" type="presParOf" srcId="{A3B8D352-5084-47AA-8216-6CB5845CB288}" destId="{3A8C58D8-A6D5-49FF-9EBF-7FA4F2525978}" srcOrd="1" destOrd="0" presId="urn:microsoft.com/office/officeart/2005/8/layout/venn2"/>
    <dgm:cxn modelId="{9B1CBFF1-ED3E-49AB-BE99-FAEE6CA3FD70}" type="presParOf" srcId="{5FD2878A-1BD1-4F3A-89B8-D2A6EAF01DF7}" destId="{2D73C43E-AE03-4E65-97ED-82A06FAD60AE}" srcOrd="2" destOrd="0" presId="urn:microsoft.com/office/officeart/2005/8/layout/venn2"/>
    <dgm:cxn modelId="{D60AD418-E374-4696-ABC6-D6D26E356007}" type="presParOf" srcId="{2D73C43E-AE03-4E65-97ED-82A06FAD60AE}" destId="{AD21ADB8-BCC6-4D6E-B809-4CB7AE4A22EE}" srcOrd="0" destOrd="0" presId="urn:microsoft.com/office/officeart/2005/8/layout/venn2"/>
    <dgm:cxn modelId="{CEEF8EB1-FF95-4A2F-BC41-0B16DE21B1DD}" type="presParOf" srcId="{2D73C43E-AE03-4E65-97ED-82A06FAD60AE}" destId="{1491A4FD-5316-41B2-9E4A-F9763DA8C610}" srcOrd="1" destOrd="0" presId="urn:microsoft.com/office/officeart/2005/8/layout/venn2"/>
    <dgm:cxn modelId="{523AA2C0-89BA-431C-B8B4-AC07AE94BFBE}" type="presParOf" srcId="{5FD2878A-1BD1-4F3A-89B8-D2A6EAF01DF7}" destId="{C0D696CC-2EFD-4F51-805E-B37AB98384AC}" srcOrd="3" destOrd="0" presId="urn:microsoft.com/office/officeart/2005/8/layout/venn2"/>
    <dgm:cxn modelId="{C7D86934-F1A7-4821-A901-CEBA744E1411}" type="presParOf" srcId="{C0D696CC-2EFD-4F51-805E-B37AB98384AC}" destId="{97BEE0BB-03DC-449C-B50A-95FDA5E91C25}" srcOrd="0" destOrd="0" presId="urn:microsoft.com/office/officeart/2005/8/layout/venn2"/>
    <dgm:cxn modelId="{0B98FBEE-C746-4AD5-A8D5-3D39C93EBD5C}" type="presParOf" srcId="{C0D696CC-2EFD-4F51-805E-B37AB98384AC}" destId="{0C1BC1ED-4E58-471F-9C33-C42C74770E2C}" srcOrd="1" destOrd="0" presId="urn:microsoft.com/office/officeart/2005/8/layout/venn2"/>
    <dgm:cxn modelId="{F5A5DEFC-12F4-479B-8E1A-3C5B5C55F8C7}" type="presParOf" srcId="{5FD2878A-1BD1-4F3A-89B8-D2A6EAF01DF7}" destId="{D0F862A4-5D1E-4840-807B-88C9179415A0}" srcOrd="4" destOrd="0" presId="urn:microsoft.com/office/officeart/2005/8/layout/venn2"/>
    <dgm:cxn modelId="{CD4D5804-8577-490F-AAB1-454729BBF621}" type="presParOf" srcId="{D0F862A4-5D1E-4840-807B-88C9179415A0}" destId="{2DAE6B85-6A2B-47E3-8D1B-65EF08ABF0FF}" srcOrd="0" destOrd="0" presId="urn:microsoft.com/office/officeart/2005/8/layout/venn2"/>
    <dgm:cxn modelId="{BCE3A6CF-EF4A-4714-B6D7-AE3B149C61E8}" type="presParOf" srcId="{D0F862A4-5D1E-4840-807B-88C9179415A0}" destId="{476627BE-8B05-4464-B4C7-ABC1B48B5432}" srcOrd="1" destOrd="0" presId="urn:microsoft.com/office/officeart/2005/8/layout/venn2"/>
    <dgm:cxn modelId="{8B63584B-BDBF-44AE-A158-39C0EF63E2F4}" type="presParOf" srcId="{5FD2878A-1BD1-4F3A-89B8-D2A6EAF01DF7}" destId="{5364882C-30B0-4D29-AE1B-BB7B7B1511CF}" srcOrd="5" destOrd="0" presId="urn:microsoft.com/office/officeart/2005/8/layout/venn2"/>
    <dgm:cxn modelId="{4C74F1A1-D2E1-437B-A014-638FE36400A2}" type="presParOf" srcId="{5364882C-30B0-4D29-AE1B-BB7B7B1511CF}" destId="{CC18CAD9-4769-4617-866D-9FD6FC07CB0E}" srcOrd="0" destOrd="0" presId="urn:microsoft.com/office/officeart/2005/8/layout/venn2"/>
    <dgm:cxn modelId="{F3AFB24D-443E-47FF-9578-5DFD642D01D6}" type="presParOf" srcId="{5364882C-30B0-4D29-AE1B-BB7B7B1511CF}" destId="{B8780A76-9F8A-4AB5-B2CF-634E6DD407E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A288B7-E46F-46E3-A3E4-FA1A42D5A429}" type="doc">
      <dgm:prSet loTypeId="urn:microsoft.com/office/officeart/2005/8/layout/cycle8" loCatId="cycle" qsTypeId="urn:microsoft.com/office/officeart/2005/8/quickstyle/3d3" qsCatId="3D" csTypeId="urn:microsoft.com/office/officeart/2005/8/colors/accent6_2" csCatId="accent6" phldr="1"/>
      <dgm:spPr/>
    </dgm:pt>
    <dgm:pt modelId="{1620B3A6-C411-490D-9155-5DC68D209296}">
      <dgm:prSet phldrT="[نص]" custT="1"/>
      <dgm:spPr>
        <a:solidFill>
          <a:srgbClr val="C7BCA9"/>
        </a:solidFill>
      </dgm:spPr>
      <dgm:t>
        <a:bodyPr/>
        <a:lstStyle/>
        <a:p>
          <a:pPr rtl="1"/>
          <a:r>
            <a:rPr lang="en-US" sz="22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Personal Support</a:t>
          </a:r>
          <a:endParaRPr lang="ar-SA" sz="2200" b="1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C42B3D9-3697-4BB2-8BE8-2B9218808ABB}" type="parTrans" cxnId="{E200AA3E-6A8F-450D-A344-0D72C183FE25}">
      <dgm:prSet/>
      <dgm:spPr/>
      <dgm:t>
        <a:bodyPr/>
        <a:lstStyle/>
        <a:p>
          <a:pPr rtl="1"/>
          <a:endParaRPr lang="ar-SA"/>
        </a:p>
      </dgm:t>
    </dgm:pt>
    <dgm:pt modelId="{EFE9DBF0-A995-4EEB-9E78-7DB1DB09F2FA}" type="sibTrans" cxnId="{E200AA3E-6A8F-450D-A344-0D72C183FE25}">
      <dgm:prSet/>
      <dgm:spPr/>
      <dgm:t>
        <a:bodyPr/>
        <a:lstStyle/>
        <a:p>
          <a:pPr rtl="1"/>
          <a:endParaRPr lang="ar-SA"/>
        </a:p>
      </dgm:t>
    </dgm:pt>
    <dgm:pt modelId="{28DD6B5F-C705-4F7C-81E8-9C3594561DF0}">
      <dgm:prSet phldrT="[نص]" custT="1"/>
      <dgm:spPr>
        <a:solidFill>
          <a:srgbClr val="C7BCA9"/>
        </a:solidFill>
      </dgm:spPr>
      <dgm:t>
        <a:bodyPr/>
        <a:lstStyle/>
        <a:p>
          <a:pPr rtl="1"/>
          <a:r>
            <a: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Curriculum Accommodations and Adaptations</a:t>
          </a:r>
          <a:endParaRPr lang="ar-SA" sz="20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8399A8-B9DA-433E-8F31-A99A6FDCF863}" type="parTrans" cxnId="{1615EE6C-7FF1-4DE0-A934-21CEA74FC605}">
      <dgm:prSet/>
      <dgm:spPr/>
      <dgm:t>
        <a:bodyPr/>
        <a:lstStyle/>
        <a:p>
          <a:pPr rtl="1"/>
          <a:endParaRPr lang="ar-SA"/>
        </a:p>
      </dgm:t>
    </dgm:pt>
    <dgm:pt modelId="{5B1F1A26-72BD-4DC5-95FE-BD0F6C674980}" type="sibTrans" cxnId="{1615EE6C-7FF1-4DE0-A934-21CEA74FC605}">
      <dgm:prSet/>
      <dgm:spPr/>
      <dgm:t>
        <a:bodyPr/>
        <a:lstStyle/>
        <a:p>
          <a:pPr rtl="1"/>
          <a:endParaRPr lang="ar-SA"/>
        </a:p>
      </dgm:t>
    </dgm:pt>
    <dgm:pt modelId="{186E520A-5E90-436F-A65E-2CB047DCEDFB}">
      <dgm:prSet phldrT="[نص]" custT="1"/>
      <dgm:spPr>
        <a:solidFill>
          <a:srgbClr val="C7BCA9"/>
        </a:solidFill>
      </dgm:spPr>
      <dgm:t>
        <a:bodyPr/>
        <a:lstStyle/>
        <a:p>
          <a:pPr rtl="1"/>
          <a:r>
            <a:rPr lang="en-US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Technical Support</a:t>
          </a:r>
          <a:endParaRPr lang="ar-SA" sz="2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5EDC8-A1D4-4D53-A6E9-63F97E8FC108}" type="parTrans" cxnId="{439FD81B-B45D-4CDA-BA45-A3C5E9100329}">
      <dgm:prSet/>
      <dgm:spPr/>
      <dgm:t>
        <a:bodyPr/>
        <a:lstStyle/>
        <a:p>
          <a:pPr rtl="1"/>
          <a:endParaRPr lang="ar-SA"/>
        </a:p>
      </dgm:t>
    </dgm:pt>
    <dgm:pt modelId="{91C68597-1FFF-4C44-997A-63EE42B7D7F9}" type="sibTrans" cxnId="{439FD81B-B45D-4CDA-BA45-A3C5E9100329}">
      <dgm:prSet/>
      <dgm:spPr/>
      <dgm:t>
        <a:bodyPr/>
        <a:lstStyle/>
        <a:p>
          <a:pPr rtl="1"/>
          <a:endParaRPr lang="ar-SA"/>
        </a:p>
      </dgm:t>
    </dgm:pt>
    <dgm:pt modelId="{B0087575-71FF-45B5-BF05-BB839476982E}" type="pres">
      <dgm:prSet presAssocID="{F6A288B7-E46F-46E3-A3E4-FA1A42D5A429}" presName="compositeShape" presStyleCnt="0">
        <dgm:presLayoutVars>
          <dgm:chMax val="7"/>
          <dgm:dir/>
          <dgm:resizeHandles val="exact"/>
        </dgm:presLayoutVars>
      </dgm:prSet>
      <dgm:spPr/>
    </dgm:pt>
    <dgm:pt modelId="{D8608030-CEB1-4230-8F34-FDE9B56F1B76}" type="pres">
      <dgm:prSet presAssocID="{F6A288B7-E46F-46E3-A3E4-FA1A42D5A429}" presName="wedge1" presStyleLbl="node1" presStyleIdx="0" presStyleCnt="3"/>
      <dgm:spPr/>
    </dgm:pt>
    <dgm:pt modelId="{84C5DB7F-36A9-4645-99CC-45B9EA06DFBF}" type="pres">
      <dgm:prSet presAssocID="{F6A288B7-E46F-46E3-A3E4-FA1A42D5A429}" presName="dummy1a" presStyleCnt="0"/>
      <dgm:spPr/>
    </dgm:pt>
    <dgm:pt modelId="{FE1F5334-B783-4341-9A36-0EFFD47C7D96}" type="pres">
      <dgm:prSet presAssocID="{F6A288B7-E46F-46E3-A3E4-FA1A42D5A429}" presName="dummy1b" presStyleCnt="0"/>
      <dgm:spPr/>
    </dgm:pt>
    <dgm:pt modelId="{727D2380-5A71-4674-90F3-4460486242F4}" type="pres">
      <dgm:prSet presAssocID="{F6A288B7-E46F-46E3-A3E4-FA1A42D5A42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1D36315-D02F-4ACD-B2C2-ACB2D84F956E}" type="pres">
      <dgm:prSet presAssocID="{F6A288B7-E46F-46E3-A3E4-FA1A42D5A429}" presName="wedge2" presStyleLbl="node1" presStyleIdx="1" presStyleCnt="3"/>
      <dgm:spPr/>
    </dgm:pt>
    <dgm:pt modelId="{52773EEB-70FA-46C3-A06F-47F6A174770B}" type="pres">
      <dgm:prSet presAssocID="{F6A288B7-E46F-46E3-A3E4-FA1A42D5A429}" presName="dummy2a" presStyleCnt="0"/>
      <dgm:spPr/>
    </dgm:pt>
    <dgm:pt modelId="{7488F0B6-7192-499C-A150-DD331AF8A165}" type="pres">
      <dgm:prSet presAssocID="{F6A288B7-E46F-46E3-A3E4-FA1A42D5A429}" presName="dummy2b" presStyleCnt="0"/>
      <dgm:spPr/>
    </dgm:pt>
    <dgm:pt modelId="{2C97875A-16B4-4958-9019-5F1CB0B61010}" type="pres">
      <dgm:prSet presAssocID="{F6A288B7-E46F-46E3-A3E4-FA1A42D5A42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11D6324-99A8-4115-AA35-70C7DD97D7D2}" type="pres">
      <dgm:prSet presAssocID="{F6A288B7-E46F-46E3-A3E4-FA1A42D5A429}" presName="wedge3" presStyleLbl="node1" presStyleIdx="2" presStyleCnt="3"/>
      <dgm:spPr/>
    </dgm:pt>
    <dgm:pt modelId="{1881A2FC-69B4-4533-BBA4-53BD895DD049}" type="pres">
      <dgm:prSet presAssocID="{F6A288B7-E46F-46E3-A3E4-FA1A42D5A429}" presName="dummy3a" presStyleCnt="0"/>
      <dgm:spPr/>
    </dgm:pt>
    <dgm:pt modelId="{172D54C7-AA46-41A6-8303-E3F90011322D}" type="pres">
      <dgm:prSet presAssocID="{F6A288B7-E46F-46E3-A3E4-FA1A42D5A429}" presName="dummy3b" presStyleCnt="0"/>
      <dgm:spPr/>
    </dgm:pt>
    <dgm:pt modelId="{1BCE1052-9F10-4D21-91C8-4EEC0DBC45AF}" type="pres">
      <dgm:prSet presAssocID="{F6A288B7-E46F-46E3-A3E4-FA1A42D5A42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4CE2E64-EF96-4B51-B8A2-171F841007C7}" type="pres">
      <dgm:prSet presAssocID="{EFE9DBF0-A995-4EEB-9E78-7DB1DB09F2FA}" presName="arrowWedge1" presStyleLbl="fgSibTrans2D1" presStyleIdx="0" presStyleCnt="3" custLinFactNeighborY="293"/>
      <dgm:spPr>
        <a:solidFill>
          <a:srgbClr val="C5BBA7"/>
        </a:solidFill>
      </dgm:spPr>
    </dgm:pt>
    <dgm:pt modelId="{A42B1167-E201-4260-91AB-C8C5D8DD186A}" type="pres">
      <dgm:prSet presAssocID="{5B1F1A26-72BD-4DC5-95FE-BD0F6C674980}" presName="arrowWedge2" presStyleLbl="fgSibTrans2D1" presStyleIdx="1" presStyleCnt="3"/>
      <dgm:spPr>
        <a:solidFill>
          <a:srgbClr val="C5BBA7"/>
        </a:solidFill>
      </dgm:spPr>
    </dgm:pt>
    <dgm:pt modelId="{25F8A432-434B-4AA4-A8DE-730D1EB2DE68}" type="pres">
      <dgm:prSet presAssocID="{91C68597-1FFF-4C44-997A-63EE42B7D7F9}" presName="arrowWedge3" presStyleLbl="fgSibTrans2D1" presStyleIdx="2" presStyleCnt="3"/>
      <dgm:spPr>
        <a:solidFill>
          <a:srgbClr val="C5BBA7"/>
        </a:solidFill>
      </dgm:spPr>
    </dgm:pt>
  </dgm:ptLst>
  <dgm:cxnLst>
    <dgm:cxn modelId="{990AF214-8909-4188-8DEB-71A6885DDA78}" type="presOf" srcId="{F6A288B7-E46F-46E3-A3E4-FA1A42D5A429}" destId="{B0087575-71FF-45B5-BF05-BB839476982E}" srcOrd="0" destOrd="0" presId="urn:microsoft.com/office/officeart/2005/8/layout/cycle8"/>
    <dgm:cxn modelId="{439FD81B-B45D-4CDA-BA45-A3C5E9100329}" srcId="{F6A288B7-E46F-46E3-A3E4-FA1A42D5A429}" destId="{186E520A-5E90-436F-A65E-2CB047DCEDFB}" srcOrd="2" destOrd="0" parTransId="{0585EDC8-A1D4-4D53-A6E9-63F97E8FC108}" sibTransId="{91C68597-1FFF-4C44-997A-63EE42B7D7F9}"/>
    <dgm:cxn modelId="{E200AA3E-6A8F-450D-A344-0D72C183FE25}" srcId="{F6A288B7-E46F-46E3-A3E4-FA1A42D5A429}" destId="{1620B3A6-C411-490D-9155-5DC68D209296}" srcOrd="0" destOrd="0" parTransId="{CC42B3D9-3697-4BB2-8BE8-2B9218808ABB}" sibTransId="{EFE9DBF0-A995-4EEB-9E78-7DB1DB09F2FA}"/>
    <dgm:cxn modelId="{1615EE6C-7FF1-4DE0-A934-21CEA74FC605}" srcId="{F6A288B7-E46F-46E3-A3E4-FA1A42D5A429}" destId="{28DD6B5F-C705-4F7C-81E8-9C3594561DF0}" srcOrd="1" destOrd="0" parTransId="{288399A8-B9DA-433E-8F31-A99A6FDCF863}" sibTransId="{5B1F1A26-72BD-4DC5-95FE-BD0F6C674980}"/>
    <dgm:cxn modelId="{B43486A5-CC65-4A70-8500-854CB7D3F2D3}" type="presOf" srcId="{186E520A-5E90-436F-A65E-2CB047DCEDFB}" destId="{211D6324-99A8-4115-AA35-70C7DD97D7D2}" srcOrd="0" destOrd="0" presId="urn:microsoft.com/office/officeart/2005/8/layout/cycle8"/>
    <dgm:cxn modelId="{A3B54AB5-FC8F-45FD-8FFA-13A33CA12AE7}" type="presOf" srcId="{1620B3A6-C411-490D-9155-5DC68D209296}" destId="{D8608030-CEB1-4230-8F34-FDE9B56F1B76}" srcOrd="0" destOrd="0" presId="urn:microsoft.com/office/officeart/2005/8/layout/cycle8"/>
    <dgm:cxn modelId="{5B52F8B9-6ADE-4DF6-B69B-D668611D424D}" type="presOf" srcId="{1620B3A6-C411-490D-9155-5DC68D209296}" destId="{727D2380-5A71-4674-90F3-4460486242F4}" srcOrd="1" destOrd="0" presId="urn:microsoft.com/office/officeart/2005/8/layout/cycle8"/>
    <dgm:cxn modelId="{B3DA02BC-6E78-4DCB-BCBF-DBB4ABDEC659}" type="presOf" srcId="{28DD6B5F-C705-4F7C-81E8-9C3594561DF0}" destId="{2C97875A-16B4-4958-9019-5F1CB0B61010}" srcOrd="1" destOrd="0" presId="urn:microsoft.com/office/officeart/2005/8/layout/cycle8"/>
    <dgm:cxn modelId="{56C7B2DB-D10E-45D6-8730-EE882991A7BD}" type="presOf" srcId="{28DD6B5F-C705-4F7C-81E8-9C3594561DF0}" destId="{B1D36315-D02F-4ACD-B2C2-ACB2D84F956E}" srcOrd="0" destOrd="0" presId="urn:microsoft.com/office/officeart/2005/8/layout/cycle8"/>
    <dgm:cxn modelId="{B133FDF4-625D-4B1A-972B-0A6C898BA971}" type="presOf" srcId="{186E520A-5E90-436F-A65E-2CB047DCEDFB}" destId="{1BCE1052-9F10-4D21-91C8-4EEC0DBC45AF}" srcOrd="1" destOrd="0" presId="urn:microsoft.com/office/officeart/2005/8/layout/cycle8"/>
    <dgm:cxn modelId="{9FCD79C2-E222-4241-BE94-A81C4989A38F}" type="presParOf" srcId="{B0087575-71FF-45B5-BF05-BB839476982E}" destId="{D8608030-CEB1-4230-8F34-FDE9B56F1B76}" srcOrd="0" destOrd="0" presId="urn:microsoft.com/office/officeart/2005/8/layout/cycle8"/>
    <dgm:cxn modelId="{4151925C-D4C2-47A7-9C71-BC142F78AD09}" type="presParOf" srcId="{B0087575-71FF-45B5-BF05-BB839476982E}" destId="{84C5DB7F-36A9-4645-99CC-45B9EA06DFBF}" srcOrd="1" destOrd="0" presId="urn:microsoft.com/office/officeart/2005/8/layout/cycle8"/>
    <dgm:cxn modelId="{298377D5-81CF-4BB1-85F7-C75DE5AE3F3E}" type="presParOf" srcId="{B0087575-71FF-45B5-BF05-BB839476982E}" destId="{FE1F5334-B783-4341-9A36-0EFFD47C7D96}" srcOrd="2" destOrd="0" presId="urn:microsoft.com/office/officeart/2005/8/layout/cycle8"/>
    <dgm:cxn modelId="{D827948E-8809-42BF-BC73-8FFE8446606E}" type="presParOf" srcId="{B0087575-71FF-45B5-BF05-BB839476982E}" destId="{727D2380-5A71-4674-90F3-4460486242F4}" srcOrd="3" destOrd="0" presId="urn:microsoft.com/office/officeart/2005/8/layout/cycle8"/>
    <dgm:cxn modelId="{197316C4-3001-49A7-BF9C-F999C1B6B4AF}" type="presParOf" srcId="{B0087575-71FF-45B5-BF05-BB839476982E}" destId="{B1D36315-D02F-4ACD-B2C2-ACB2D84F956E}" srcOrd="4" destOrd="0" presId="urn:microsoft.com/office/officeart/2005/8/layout/cycle8"/>
    <dgm:cxn modelId="{06CCA987-0E31-48A1-9E4D-2280448E3125}" type="presParOf" srcId="{B0087575-71FF-45B5-BF05-BB839476982E}" destId="{52773EEB-70FA-46C3-A06F-47F6A174770B}" srcOrd="5" destOrd="0" presId="urn:microsoft.com/office/officeart/2005/8/layout/cycle8"/>
    <dgm:cxn modelId="{FC8AEE37-11DA-4E38-9FE0-F6D6E919CD00}" type="presParOf" srcId="{B0087575-71FF-45B5-BF05-BB839476982E}" destId="{7488F0B6-7192-499C-A150-DD331AF8A165}" srcOrd="6" destOrd="0" presId="urn:microsoft.com/office/officeart/2005/8/layout/cycle8"/>
    <dgm:cxn modelId="{7D20FFE2-8D33-4AB0-8E37-D0E3E1FE8EF1}" type="presParOf" srcId="{B0087575-71FF-45B5-BF05-BB839476982E}" destId="{2C97875A-16B4-4958-9019-5F1CB0B61010}" srcOrd="7" destOrd="0" presId="urn:microsoft.com/office/officeart/2005/8/layout/cycle8"/>
    <dgm:cxn modelId="{F054FFDA-6D8E-42E9-84FB-F672AD4F2D40}" type="presParOf" srcId="{B0087575-71FF-45B5-BF05-BB839476982E}" destId="{211D6324-99A8-4115-AA35-70C7DD97D7D2}" srcOrd="8" destOrd="0" presId="urn:microsoft.com/office/officeart/2005/8/layout/cycle8"/>
    <dgm:cxn modelId="{E956640B-9841-4885-864B-43EC0A725A26}" type="presParOf" srcId="{B0087575-71FF-45B5-BF05-BB839476982E}" destId="{1881A2FC-69B4-4533-BBA4-53BD895DD049}" srcOrd="9" destOrd="0" presId="urn:microsoft.com/office/officeart/2005/8/layout/cycle8"/>
    <dgm:cxn modelId="{7E87C43F-376A-4A09-80F1-C297B413349E}" type="presParOf" srcId="{B0087575-71FF-45B5-BF05-BB839476982E}" destId="{172D54C7-AA46-41A6-8303-E3F90011322D}" srcOrd="10" destOrd="0" presId="urn:microsoft.com/office/officeart/2005/8/layout/cycle8"/>
    <dgm:cxn modelId="{53D4CE3B-D4EB-4861-9FED-EA7EC676193F}" type="presParOf" srcId="{B0087575-71FF-45B5-BF05-BB839476982E}" destId="{1BCE1052-9F10-4D21-91C8-4EEC0DBC45AF}" srcOrd="11" destOrd="0" presId="urn:microsoft.com/office/officeart/2005/8/layout/cycle8"/>
    <dgm:cxn modelId="{30AAFC68-E3BE-4B2E-A0B0-8B0F359DB57D}" type="presParOf" srcId="{B0087575-71FF-45B5-BF05-BB839476982E}" destId="{A4CE2E64-EF96-4B51-B8A2-171F841007C7}" srcOrd="12" destOrd="0" presId="urn:microsoft.com/office/officeart/2005/8/layout/cycle8"/>
    <dgm:cxn modelId="{0008E5DA-3C1B-404D-ACCB-BB6666C5F3D0}" type="presParOf" srcId="{B0087575-71FF-45B5-BF05-BB839476982E}" destId="{A42B1167-E201-4260-91AB-C8C5D8DD186A}" srcOrd="13" destOrd="0" presId="urn:microsoft.com/office/officeart/2005/8/layout/cycle8"/>
    <dgm:cxn modelId="{138F6AC6-4C0E-4163-A4CC-E887679DF7DC}" type="presParOf" srcId="{B0087575-71FF-45B5-BF05-BB839476982E}" destId="{25F8A432-434B-4AA4-A8DE-730D1EB2DE68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3ACE10-E24B-4B52-853B-14B4719868CC}" type="doc">
      <dgm:prSet loTypeId="urn:microsoft.com/office/officeart/2005/8/layout/pyramid1" loCatId="pyramid" qsTypeId="urn:microsoft.com/office/officeart/2005/8/quickstyle/3d4" qsCatId="3D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B1739507-61F9-47AA-A468-15050161F101}">
      <dgm:prSet phldrT="[Text]" custT="1"/>
      <dgm:spPr/>
      <dgm:t>
        <a:bodyPr/>
        <a:lstStyle/>
        <a:p>
          <a:endParaRPr lang="ar-SA" sz="4000" b="1" dirty="0">
            <a:cs typeface="+mj-cs"/>
          </a:endParaRPr>
        </a:p>
      </dgm:t>
    </dgm:pt>
    <dgm:pt modelId="{1B0E454D-A502-4273-92C4-950D03EEE845}" type="parTrans" cxnId="{615D6A2E-70C2-4338-A7C6-E3CD686F2A63}">
      <dgm:prSet/>
      <dgm:spPr/>
      <dgm:t>
        <a:bodyPr/>
        <a:lstStyle/>
        <a:p>
          <a:endParaRPr lang="en-US"/>
        </a:p>
      </dgm:t>
    </dgm:pt>
    <dgm:pt modelId="{B1094EB5-136D-45CC-8CBB-291840BC690F}" type="sibTrans" cxnId="{615D6A2E-70C2-4338-A7C6-E3CD686F2A63}">
      <dgm:prSet/>
      <dgm:spPr/>
      <dgm:t>
        <a:bodyPr/>
        <a:lstStyle/>
        <a:p>
          <a:endParaRPr lang="en-US"/>
        </a:p>
      </dgm:t>
    </dgm:pt>
    <dgm:pt modelId="{922F67E4-95D2-4E83-B44D-CE8CF81D960B}">
      <dgm:prSet phldrT="[Text]" custT="1"/>
      <dgm:spPr/>
      <dgm:t>
        <a:bodyPr/>
        <a:lstStyle/>
        <a:p>
          <a:endParaRPr lang="en-US" sz="2400" dirty="0"/>
        </a:p>
      </dgm:t>
    </dgm:pt>
    <dgm:pt modelId="{D2BF89CF-2D6B-411C-9605-C63E723A92CC}" type="parTrans" cxnId="{8ED71C38-6712-4A85-B211-64E53E46B4B1}">
      <dgm:prSet/>
      <dgm:spPr/>
      <dgm:t>
        <a:bodyPr/>
        <a:lstStyle/>
        <a:p>
          <a:endParaRPr lang="en-US"/>
        </a:p>
      </dgm:t>
    </dgm:pt>
    <dgm:pt modelId="{DDC871B4-D04B-4FE5-97FB-536856EFDC29}" type="sibTrans" cxnId="{8ED71C38-6712-4A85-B211-64E53E46B4B1}">
      <dgm:prSet/>
      <dgm:spPr/>
      <dgm:t>
        <a:bodyPr/>
        <a:lstStyle/>
        <a:p>
          <a:endParaRPr lang="en-US"/>
        </a:p>
      </dgm:t>
    </dgm:pt>
    <dgm:pt modelId="{F25A3812-310E-4FEF-8248-AD53B1BF1E45}">
      <dgm:prSet phldrT="[Text]" custT="1"/>
      <dgm:spPr/>
      <dgm:t>
        <a:bodyPr/>
        <a:lstStyle/>
        <a:p>
          <a:endParaRPr lang="en-US" sz="4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19F5C-3058-42C5-B7F2-C7D631A057DE}" type="parTrans" cxnId="{630661EF-5DC1-43FE-B4B0-BA792CFE8049}">
      <dgm:prSet/>
      <dgm:spPr/>
      <dgm:t>
        <a:bodyPr/>
        <a:lstStyle/>
        <a:p>
          <a:endParaRPr lang="en-US"/>
        </a:p>
      </dgm:t>
    </dgm:pt>
    <dgm:pt modelId="{142C8FA6-8520-49CD-8132-29FC0A0216A6}" type="sibTrans" cxnId="{630661EF-5DC1-43FE-B4B0-BA792CFE8049}">
      <dgm:prSet/>
      <dgm:spPr/>
      <dgm:t>
        <a:bodyPr/>
        <a:lstStyle/>
        <a:p>
          <a:endParaRPr lang="en-US"/>
        </a:p>
      </dgm:t>
    </dgm:pt>
    <dgm:pt modelId="{D286411E-189A-4058-AD11-3A7F56E8508A}" type="pres">
      <dgm:prSet presAssocID="{503ACE10-E24B-4B52-853B-14B4719868CC}" presName="Name0" presStyleCnt="0">
        <dgm:presLayoutVars>
          <dgm:dir/>
          <dgm:animLvl val="lvl"/>
          <dgm:resizeHandles val="exact"/>
        </dgm:presLayoutVars>
      </dgm:prSet>
      <dgm:spPr/>
    </dgm:pt>
    <dgm:pt modelId="{FE570129-5406-452E-BD42-9AD981BF9C8C}" type="pres">
      <dgm:prSet presAssocID="{B1739507-61F9-47AA-A468-15050161F101}" presName="Name8" presStyleCnt="0"/>
      <dgm:spPr/>
    </dgm:pt>
    <dgm:pt modelId="{2D6FBE03-2F3A-405F-970D-F2E67B71C797}" type="pres">
      <dgm:prSet presAssocID="{B1739507-61F9-47AA-A468-15050161F101}" presName="level" presStyleLbl="node1" presStyleIdx="0" presStyleCnt="3">
        <dgm:presLayoutVars>
          <dgm:chMax val="1"/>
          <dgm:bulletEnabled val="1"/>
        </dgm:presLayoutVars>
      </dgm:prSet>
      <dgm:spPr/>
    </dgm:pt>
    <dgm:pt modelId="{15ACC3CA-4075-4189-B3CD-6AD18BF693D9}" type="pres">
      <dgm:prSet presAssocID="{B1739507-61F9-47AA-A468-15050161F10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1794E81-EEE6-4742-975A-079ECCFDDC69}" type="pres">
      <dgm:prSet presAssocID="{922F67E4-95D2-4E83-B44D-CE8CF81D960B}" presName="Name8" presStyleCnt="0"/>
      <dgm:spPr/>
    </dgm:pt>
    <dgm:pt modelId="{15000A9F-E0F6-48AC-B432-43CE031A9500}" type="pres">
      <dgm:prSet presAssocID="{922F67E4-95D2-4E83-B44D-CE8CF81D960B}" presName="level" presStyleLbl="node1" presStyleIdx="1" presStyleCnt="3" custScaleY="75726">
        <dgm:presLayoutVars>
          <dgm:chMax val="1"/>
          <dgm:bulletEnabled val="1"/>
        </dgm:presLayoutVars>
      </dgm:prSet>
      <dgm:spPr/>
    </dgm:pt>
    <dgm:pt modelId="{1C894DF2-963E-4421-84AC-0AFE282D46B3}" type="pres">
      <dgm:prSet presAssocID="{922F67E4-95D2-4E83-B44D-CE8CF81D960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C9F5DA2-00BE-4B15-83FA-58FB14E5E98A}" type="pres">
      <dgm:prSet presAssocID="{F25A3812-310E-4FEF-8248-AD53B1BF1E45}" presName="Name8" presStyleCnt="0"/>
      <dgm:spPr/>
    </dgm:pt>
    <dgm:pt modelId="{849036D3-FB3F-409D-9E1B-5053DAA7B7FE}" type="pres">
      <dgm:prSet presAssocID="{F25A3812-310E-4FEF-8248-AD53B1BF1E45}" presName="level" presStyleLbl="node1" presStyleIdx="2" presStyleCnt="3" custScaleY="276918">
        <dgm:presLayoutVars>
          <dgm:chMax val="1"/>
          <dgm:bulletEnabled val="1"/>
        </dgm:presLayoutVars>
      </dgm:prSet>
      <dgm:spPr/>
    </dgm:pt>
    <dgm:pt modelId="{B7A8DBB9-3C02-4C61-AFF8-AF9F19BB97EE}" type="pres">
      <dgm:prSet presAssocID="{F25A3812-310E-4FEF-8248-AD53B1BF1E4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CF7DDB14-F9BC-48E4-8FCD-DDE2B2530C3F}" type="presOf" srcId="{503ACE10-E24B-4B52-853B-14B4719868CC}" destId="{D286411E-189A-4058-AD11-3A7F56E8508A}" srcOrd="0" destOrd="0" presId="urn:microsoft.com/office/officeart/2005/8/layout/pyramid1"/>
    <dgm:cxn modelId="{AB790915-91DF-46F9-B7ED-CA2400E0F652}" type="presOf" srcId="{922F67E4-95D2-4E83-B44D-CE8CF81D960B}" destId="{15000A9F-E0F6-48AC-B432-43CE031A9500}" srcOrd="0" destOrd="0" presId="urn:microsoft.com/office/officeart/2005/8/layout/pyramid1"/>
    <dgm:cxn modelId="{65DCE016-AC76-4213-9208-FE504814F6C7}" type="presOf" srcId="{F25A3812-310E-4FEF-8248-AD53B1BF1E45}" destId="{B7A8DBB9-3C02-4C61-AFF8-AF9F19BB97EE}" srcOrd="1" destOrd="0" presId="urn:microsoft.com/office/officeart/2005/8/layout/pyramid1"/>
    <dgm:cxn modelId="{615D6A2E-70C2-4338-A7C6-E3CD686F2A63}" srcId="{503ACE10-E24B-4B52-853B-14B4719868CC}" destId="{B1739507-61F9-47AA-A468-15050161F101}" srcOrd="0" destOrd="0" parTransId="{1B0E454D-A502-4273-92C4-950D03EEE845}" sibTransId="{B1094EB5-136D-45CC-8CBB-291840BC690F}"/>
    <dgm:cxn modelId="{8ED71C38-6712-4A85-B211-64E53E46B4B1}" srcId="{503ACE10-E24B-4B52-853B-14B4719868CC}" destId="{922F67E4-95D2-4E83-B44D-CE8CF81D960B}" srcOrd="1" destOrd="0" parTransId="{D2BF89CF-2D6B-411C-9605-C63E723A92CC}" sibTransId="{DDC871B4-D04B-4FE5-97FB-536856EFDC29}"/>
    <dgm:cxn modelId="{12C11850-1CC0-4BEE-93D7-3B3B6029601B}" type="presOf" srcId="{B1739507-61F9-47AA-A468-15050161F101}" destId="{2D6FBE03-2F3A-405F-970D-F2E67B71C797}" srcOrd="0" destOrd="0" presId="urn:microsoft.com/office/officeart/2005/8/layout/pyramid1"/>
    <dgm:cxn modelId="{8702B073-3B10-4DD0-93EA-3BA4A3162623}" type="presOf" srcId="{F25A3812-310E-4FEF-8248-AD53B1BF1E45}" destId="{849036D3-FB3F-409D-9E1B-5053DAA7B7FE}" srcOrd="0" destOrd="0" presId="urn:microsoft.com/office/officeart/2005/8/layout/pyramid1"/>
    <dgm:cxn modelId="{0ED55F85-17FC-4B14-8864-1B5BCB6E02AC}" type="presOf" srcId="{922F67E4-95D2-4E83-B44D-CE8CF81D960B}" destId="{1C894DF2-963E-4421-84AC-0AFE282D46B3}" srcOrd="1" destOrd="0" presId="urn:microsoft.com/office/officeart/2005/8/layout/pyramid1"/>
    <dgm:cxn modelId="{5D388BBC-1F5F-4B57-81A9-71D3214C8955}" type="presOf" srcId="{B1739507-61F9-47AA-A468-15050161F101}" destId="{15ACC3CA-4075-4189-B3CD-6AD18BF693D9}" srcOrd="1" destOrd="0" presId="urn:microsoft.com/office/officeart/2005/8/layout/pyramid1"/>
    <dgm:cxn modelId="{630661EF-5DC1-43FE-B4B0-BA792CFE8049}" srcId="{503ACE10-E24B-4B52-853B-14B4719868CC}" destId="{F25A3812-310E-4FEF-8248-AD53B1BF1E45}" srcOrd="2" destOrd="0" parTransId="{7B219F5C-3058-42C5-B7F2-C7D631A057DE}" sibTransId="{142C8FA6-8520-49CD-8132-29FC0A0216A6}"/>
    <dgm:cxn modelId="{B7728663-4510-4E73-9404-0C52A76213C2}" type="presParOf" srcId="{D286411E-189A-4058-AD11-3A7F56E8508A}" destId="{FE570129-5406-452E-BD42-9AD981BF9C8C}" srcOrd="0" destOrd="0" presId="urn:microsoft.com/office/officeart/2005/8/layout/pyramid1"/>
    <dgm:cxn modelId="{86BFDE5C-5DA9-49CE-BE2B-54F05B3E8EF0}" type="presParOf" srcId="{FE570129-5406-452E-BD42-9AD981BF9C8C}" destId="{2D6FBE03-2F3A-405F-970D-F2E67B71C797}" srcOrd="0" destOrd="0" presId="urn:microsoft.com/office/officeart/2005/8/layout/pyramid1"/>
    <dgm:cxn modelId="{58727EAF-B84E-4DAA-AE34-51046013362A}" type="presParOf" srcId="{FE570129-5406-452E-BD42-9AD981BF9C8C}" destId="{15ACC3CA-4075-4189-B3CD-6AD18BF693D9}" srcOrd="1" destOrd="0" presId="urn:microsoft.com/office/officeart/2005/8/layout/pyramid1"/>
    <dgm:cxn modelId="{9659FB8C-739D-4F65-92F1-5A0851081D98}" type="presParOf" srcId="{D286411E-189A-4058-AD11-3A7F56E8508A}" destId="{B1794E81-EEE6-4742-975A-079ECCFDDC69}" srcOrd="1" destOrd="0" presId="urn:microsoft.com/office/officeart/2005/8/layout/pyramid1"/>
    <dgm:cxn modelId="{568F307A-C89A-4D55-B119-1C01048EB8D2}" type="presParOf" srcId="{B1794E81-EEE6-4742-975A-079ECCFDDC69}" destId="{15000A9F-E0F6-48AC-B432-43CE031A9500}" srcOrd="0" destOrd="0" presId="urn:microsoft.com/office/officeart/2005/8/layout/pyramid1"/>
    <dgm:cxn modelId="{34E1A03F-60B2-4C95-8C53-1F8A002B4E76}" type="presParOf" srcId="{B1794E81-EEE6-4742-975A-079ECCFDDC69}" destId="{1C894DF2-963E-4421-84AC-0AFE282D46B3}" srcOrd="1" destOrd="0" presId="urn:microsoft.com/office/officeart/2005/8/layout/pyramid1"/>
    <dgm:cxn modelId="{2A16297F-00D7-4E77-A285-62828F5FF30F}" type="presParOf" srcId="{D286411E-189A-4058-AD11-3A7F56E8508A}" destId="{3C9F5DA2-00BE-4B15-83FA-58FB14E5E98A}" srcOrd="2" destOrd="0" presId="urn:microsoft.com/office/officeart/2005/8/layout/pyramid1"/>
    <dgm:cxn modelId="{E84E9F4E-FEFE-49D8-8719-BAF21329F47C}" type="presParOf" srcId="{3C9F5DA2-00BE-4B15-83FA-58FB14E5E98A}" destId="{849036D3-FB3F-409D-9E1B-5053DAA7B7FE}" srcOrd="0" destOrd="0" presId="urn:microsoft.com/office/officeart/2005/8/layout/pyramid1"/>
    <dgm:cxn modelId="{9B398B27-0E71-4A32-847B-D8F6C4775025}" type="presParOf" srcId="{3C9F5DA2-00BE-4B15-83FA-58FB14E5E98A}" destId="{B7A8DBB9-3C02-4C61-AFF8-AF9F19BB97E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BB14A-B566-7A48-8559-FB0D8DAEF41F}">
      <dsp:nvSpPr>
        <dsp:cNvPr id="0" name=""/>
        <dsp:cNvSpPr/>
      </dsp:nvSpPr>
      <dsp:spPr>
        <a:xfrm>
          <a:off x="1724582" y="344662"/>
          <a:ext cx="2347307" cy="234730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Engagement</a:t>
          </a:r>
          <a:endParaRPr lang="ar-S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</a:t>
          </a:r>
        </a:p>
      </dsp:txBody>
      <dsp:txXfrm>
        <a:off x="2037556" y="755441"/>
        <a:ext cx="1721358" cy="1056288"/>
      </dsp:txXfrm>
    </dsp:sp>
    <dsp:sp modelId="{6EFA243E-7F82-8C45-8397-59D96CBFDFD5}">
      <dsp:nvSpPr>
        <dsp:cNvPr id="0" name=""/>
        <dsp:cNvSpPr/>
      </dsp:nvSpPr>
      <dsp:spPr>
        <a:xfrm>
          <a:off x="2571569" y="1515969"/>
          <a:ext cx="2347307" cy="234730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Action &amp;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Expression </a:t>
          </a:r>
        </a:p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>
        <a:off x="3289453" y="2122357"/>
        <a:ext cx="1408384" cy="1291019"/>
      </dsp:txXfrm>
    </dsp:sp>
    <dsp:sp modelId="{A52C6E3F-A3D8-4045-B67F-5874E8B0BFFB}">
      <dsp:nvSpPr>
        <dsp:cNvPr id="0" name=""/>
        <dsp:cNvSpPr/>
      </dsp:nvSpPr>
      <dsp:spPr>
        <a:xfrm>
          <a:off x="877595" y="1515969"/>
          <a:ext cx="2347307" cy="234730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Representation </a:t>
          </a:r>
        </a:p>
      </dsp:txBody>
      <dsp:txXfrm>
        <a:off x="1098633" y="2122357"/>
        <a:ext cx="1408384" cy="1291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A385F-9EFE-BE4E-9E7B-F7CC872AB35A}">
      <dsp:nvSpPr>
        <dsp:cNvPr id="0" name=""/>
        <dsp:cNvSpPr/>
      </dsp:nvSpPr>
      <dsp:spPr>
        <a:xfrm>
          <a:off x="4016684" y="0"/>
          <a:ext cx="1606673" cy="789484"/>
        </a:xfrm>
        <a:prstGeom prst="trapezoid">
          <a:avLst>
            <a:gd name="adj" fmla="val 101755"/>
          </a:avLst>
        </a:prstGeom>
        <a:solidFill>
          <a:srgbClr val="C7BCA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16684" y="0"/>
        <a:ext cx="1606673" cy="789484"/>
      </dsp:txXfrm>
    </dsp:sp>
    <dsp:sp modelId="{9577FAB5-A6E6-9844-820D-6303D78206A9}">
      <dsp:nvSpPr>
        <dsp:cNvPr id="0" name=""/>
        <dsp:cNvSpPr/>
      </dsp:nvSpPr>
      <dsp:spPr>
        <a:xfrm>
          <a:off x="3213347" y="789484"/>
          <a:ext cx="3213347" cy="789484"/>
        </a:xfrm>
        <a:prstGeom prst="trapezoid">
          <a:avLst>
            <a:gd name="adj" fmla="val 101755"/>
          </a:avLst>
        </a:prstGeom>
        <a:solidFill>
          <a:srgbClr val="C7BCA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5683" y="789484"/>
        <a:ext cx="2088675" cy="789484"/>
      </dsp:txXfrm>
    </dsp:sp>
    <dsp:sp modelId="{6845CDD2-C644-824F-8DA3-E4A5B368AB92}">
      <dsp:nvSpPr>
        <dsp:cNvPr id="0" name=""/>
        <dsp:cNvSpPr/>
      </dsp:nvSpPr>
      <dsp:spPr>
        <a:xfrm>
          <a:off x="2388248" y="1588640"/>
          <a:ext cx="4824696" cy="789484"/>
        </a:xfrm>
        <a:prstGeom prst="trapezoid">
          <a:avLst>
            <a:gd name="adj" fmla="val 101755"/>
          </a:avLst>
        </a:prstGeom>
        <a:solidFill>
          <a:srgbClr val="C7BCA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32569" y="1588640"/>
        <a:ext cx="3136052" cy="789484"/>
      </dsp:txXfrm>
    </dsp:sp>
    <dsp:sp modelId="{FCD46A60-F77D-6A4F-849F-84F3A8C1ABC5}">
      <dsp:nvSpPr>
        <dsp:cNvPr id="0" name=""/>
        <dsp:cNvSpPr/>
      </dsp:nvSpPr>
      <dsp:spPr>
        <a:xfrm>
          <a:off x="1606673" y="2368454"/>
          <a:ext cx="6426694" cy="789484"/>
        </a:xfrm>
        <a:prstGeom prst="trapezoid">
          <a:avLst>
            <a:gd name="adj" fmla="val 101755"/>
          </a:avLst>
        </a:prstGeom>
        <a:solidFill>
          <a:srgbClr val="C7BCA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1345" y="2368454"/>
        <a:ext cx="4177351" cy="789484"/>
      </dsp:txXfrm>
    </dsp:sp>
    <dsp:sp modelId="{B79F8637-5910-3440-883B-0F6099A77B46}">
      <dsp:nvSpPr>
        <dsp:cNvPr id="0" name=""/>
        <dsp:cNvSpPr/>
      </dsp:nvSpPr>
      <dsp:spPr>
        <a:xfrm>
          <a:off x="803336" y="3157938"/>
          <a:ext cx="8033368" cy="789484"/>
        </a:xfrm>
        <a:prstGeom prst="trapezoid">
          <a:avLst>
            <a:gd name="adj" fmla="val 101755"/>
          </a:avLst>
        </a:prstGeom>
        <a:solidFill>
          <a:srgbClr val="C7BCA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9176" y="3157938"/>
        <a:ext cx="5221689" cy="789484"/>
      </dsp:txXfrm>
    </dsp:sp>
    <dsp:sp modelId="{79C48994-41C7-A64C-BF30-3EFCA5D8733C}">
      <dsp:nvSpPr>
        <dsp:cNvPr id="0" name=""/>
        <dsp:cNvSpPr/>
      </dsp:nvSpPr>
      <dsp:spPr>
        <a:xfrm>
          <a:off x="0" y="3947423"/>
          <a:ext cx="9640042" cy="789484"/>
        </a:xfrm>
        <a:prstGeom prst="trapezoid">
          <a:avLst>
            <a:gd name="adj" fmla="val 101755"/>
          </a:avLst>
        </a:prstGeom>
        <a:solidFill>
          <a:srgbClr val="C7BCA9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7007" y="3947423"/>
        <a:ext cx="6266027" cy="7894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DB955-1CC8-4599-B958-C72016CF33B9}">
      <dsp:nvSpPr>
        <dsp:cNvPr id="0" name=""/>
        <dsp:cNvSpPr/>
      </dsp:nvSpPr>
      <dsp:spPr>
        <a:xfrm>
          <a:off x="2179733" y="0"/>
          <a:ext cx="5091960" cy="5091960"/>
        </a:xfrm>
        <a:prstGeom prst="ellipse">
          <a:avLst/>
        </a:prstGeom>
        <a:solidFill>
          <a:srgbClr val="B3A58B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Tajawal" panose="00000500000000000000" pitchFamily="2" charset="-78"/>
            <a:cs typeface="Tajawal" panose="00000500000000000000" pitchFamily="2" charset="-78"/>
          </a:endParaRPr>
        </a:p>
      </dsp:txBody>
      <dsp:txXfrm>
        <a:off x="3770971" y="254598"/>
        <a:ext cx="1909485" cy="509196"/>
      </dsp:txXfrm>
    </dsp:sp>
    <dsp:sp modelId="{3F45D46F-A3B0-4534-86BC-1CD7CDE3FDF4}">
      <dsp:nvSpPr>
        <dsp:cNvPr id="0" name=""/>
        <dsp:cNvSpPr/>
      </dsp:nvSpPr>
      <dsp:spPr>
        <a:xfrm>
          <a:off x="2561630" y="763793"/>
          <a:ext cx="4328166" cy="4328166"/>
        </a:xfrm>
        <a:prstGeom prst="ellipse">
          <a:avLst/>
        </a:prstGeom>
        <a:solidFill>
          <a:srgbClr val="B3A58B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Tajawal" panose="00000500000000000000" pitchFamily="2" charset="-78"/>
            <a:cs typeface="Tajawal" panose="00000500000000000000" pitchFamily="2" charset="-78"/>
          </a:endParaRPr>
        </a:p>
      </dsp:txBody>
      <dsp:txXfrm>
        <a:off x="3792452" y="1012663"/>
        <a:ext cx="1866521" cy="497739"/>
      </dsp:txXfrm>
    </dsp:sp>
    <dsp:sp modelId="{AD21ADB8-BCC6-4D6E-B809-4CB7AE4A22EE}">
      <dsp:nvSpPr>
        <dsp:cNvPr id="0" name=""/>
        <dsp:cNvSpPr/>
      </dsp:nvSpPr>
      <dsp:spPr>
        <a:xfrm>
          <a:off x="2943527" y="1527587"/>
          <a:ext cx="3564372" cy="3564372"/>
        </a:xfrm>
        <a:prstGeom prst="ellipse">
          <a:avLst/>
        </a:prstGeom>
        <a:solidFill>
          <a:srgbClr val="B3A58B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 dirty="0">
            <a:latin typeface="Tajawal" panose="00000500000000000000" pitchFamily="2" charset="-78"/>
            <a:cs typeface="Tajawal" panose="00000500000000000000" pitchFamily="2" charset="-78"/>
          </a:endParaRPr>
        </a:p>
      </dsp:txBody>
      <dsp:txXfrm>
        <a:off x="3803432" y="1773529"/>
        <a:ext cx="1844562" cy="491883"/>
      </dsp:txXfrm>
    </dsp:sp>
    <dsp:sp modelId="{97BEE0BB-03DC-449C-B50A-95FDA5E91C25}">
      <dsp:nvSpPr>
        <dsp:cNvPr id="0" name=""/>
        <dsp:cNvSpPr/>
      </dsp:nvSpPr>
      <dsp:spPr>
        <a:xfrm>
          <a:off x="3325424" y="2291381"/>
          <a:ext cx="2800578" cy="2800578"/>
        </a:xfrm>
        <a:prstGeom prst="ellipse">
          <a:avLst/>
        </a:prstGeom>
        <a:solidFill>
          <a:srgbClr val="B3A58B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>
            <a:latin typeface="Tajawal" panose="00000500000000000000" pitchFamily="2" charset="-78"/>
            <a:cs typeface="Tajawal" panose="00000500000000000000" pitchFamily="2" charset="-78"/>
          </a:endParaRPr>
        </a:p>
      </dsp:txBody>
      <dsp:txXfrm>
        <a:off x="3969557" y="2543434"/>
        <a:ext cx="1512312" cy="504104"/>
      </dsp:txXfrm>
    </dsp:sp>
    <dsp:sp modelId="{2DAE6B85-6A2B-47E3-8D1B-65EF08ABF0FF}">
      <dsp:nvSpPr>
        <dsp:cNvPr id="0" name=""/>
        <dsp:cNvSpPr/>
      </dsp:nvSpPr>
      <dsp:spPr>
        <a:xfrm>
          <a:off x="3688623" y="3069036"/>
          <a:ext cx="2074179" cy="2009063"/>
        </a:xfrm>
        <a:prstGeom prst="ellipse">
          <a:avLst/>
        </a:prstGeom>
        <a:solidFill>
          <a:srgbClr val="B3A58B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000" b="1" kern="1200" dirty="0">
            <a:latin typeface="Tajawal" panose="00000500000000000000" pitchFamily="2" charset="-78"/>
            <a:cs typeface="Tajawal" panose="00000500000000000000" pitchFamily="2" charset="-78"/>
          </a:endParaRPr>
        </a:p>
      </dsp:txBody>
      <dsp:txXfrm>
        <a:off x="4051605" y="3320169"/>
        <a:ext cx="1348216" cy="502265"/>
      </dsp:txXfrm>
    </dsp:sp>
    <dsp:sp modelId="{CC18CAD9-4769-4617-866D-9FD6FC07CB0E}">
      <dsp:nvSpPr>
        <dsp:cNvPr id="0" name=""/>
        <dsp:cNvSpPr/>
      </dsp:nvSpPr>
      <dsp:spPr>
        <a:xfrm>
          <a:off x="4089218" y="3933564"/>
          <a:ext cx="1272990" cy="1043800"/>
        </a:xfrm>
        <a:prstGeom prst="ellipse">
          <a:avLst/>
        </a:prstGeom>
        <a:solidFill>
          <a:srgbClr val="B3A58B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Tajawal" panose="00000500000000000000" pitchFamily="2" charset="-78"/>
              <a:cs typeface="Tajawal" panose="00000500000000000000" pitchFamily="2" charset="-78"/>
            </a:rPr>
            <a:t> </a:t>
          </a:r>
        </a:p>
      </dsp:txBody>
      <dsp:txXfrm>
        <a:off x="4275643" y="4194514"/>
        <a:ext cx="900139" cy="521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08030-CEB1-4230-8F34-FDE9B56F1B76}">
      <dsp:nvSpPr>
        <dsp:cNvPr id="0" name=""/>
        <dsp:cNvSpPr/>
      </dsp:nvSpPr>
      <dsp:spPr>
        <a:xfrm>
          <a:off x="1826010" y="279670"/>
          <a:ext cx="3614197" cy="3614197"/>
        </a:xfrm>
        <a:prstGeom prst="pie">
          <a:avLst>
            <a:gd name="adj1" fmla="val 16200000"/>
            <a:gd name="adj2" fmla="val 1800000"/>
          </a:avLst>
        </a:prstGeom>
        <a:solidFill>
          <a:srgbClr val="C7BCA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Personal Support</a:t>
          </a:r>
          <a:endParaRPr lang="ar-SA" sz="2200" b="1" kern="1200" dirty="0">
            <a:solidFill>
              <a:schemeClr val="bg1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730778" y="1045535"/>
        <a:ext cx="1290784" cy="1075654"/>
      </dsp:txXfrm>
    </dsp:sp>
    <dsp:sp modelId="{B1D36315-D02F-4ACD-B2C2-ACB2D84F956E}">
      <dsp:nvSpPr>
        <dsp:cNvPr id="0" name=""/>
        <dsp:cNvSpPr/>
      </dsp:nvSpPr>
      <dsp:spPr>
        <a:xfrm>
          <a:off x="1751574" y="408748"/>
          <a:ext cx="3614197" cy="3614197"/>
        </a:xfrm>
        <a:prstGeom prst="pie">
          <a:avLst>
            <a:gd name="adj1" fmla="val 1800000"/>
            <a:gd name="adj2" fmla="val 9000000"/>
          </a:avLst>
        </a:prstGeom>
        <a:solidFill>
          <a:srgbClr val="C7BCA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Curriculum Accommodations and Adaptations</a:t>
          </a:r>
          <a:endParaRPr lang="ar-SA" sz="20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12097" y="2753674"/>
        <a:ext cx="1936177" cy="946575"/>
      </dsp:txXfrm>
    </dsp:sp>
    <dsp:sp modelId="{211D6324-99A8-4115-AA35-70C7DD97D7D2}">
      <dsp:nvSpPr>
        <dsp:cNvPr id="0" name=""/>
        <dsp:cNvSpPr/>
      </dsp:nvSpPr>
      <dsp:spPr>
        <a:xfrm>
          <a:off x="1677139" y="279670"/>
          <a:ext cx="3614197" cy="3614197"/>
        </a:xfrm>
        <a:prstGeom prst="pie">
          <a:avLst>
            <a:gd name="adj1" fmla="val 9000000"/>
            <a:gd name="adj2" fmla="val 16200000"/>
          </a:avLst>
        </a:prstGeom>
        <a:solidFill>
          <a:srgbClr val="C7BCA9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Technical Support</a:t>
          </a:r>
          <a:endParaRPr lang="ar-SA" sz="2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5784" y="1045535"/>
        <a:ext cx="1290784" cy="1075654"/>
      </dsp:txXfrm>
    </dsp:sp>
    <dsp:sp modelId="{A4CE2E64-EF96-4B51-B8A2-171F841007C7}">
      <dsp:nvSpPr>
        <dsp:cNvPr id="0" name=""/>
        <dsp:cNvSpPr/>
      </dsp:nvSpPr>
      <dsp:spPr>
        <a:xfrm>
          <a:off x="1602572" y="67834"/>
          <a:ext cx="4061669" cy="4061669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rgbClr val="C5BBA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2B1167-E201-4260-91AB-C8C5D8DD186A}">
      <dsp:nvSpPr>
        <dsp:cNvPr id="0" name=""/>
        <dsp:cNvSpPr/>
      </dsp:nvSpPr>
      <dsp:spPr>
        <a:xfrm>
          <a:off x="1527838" y="184783"/>
          <a:ext cx="4061669" cy="4061669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rgbClr val="C5BBA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8A432-434B-4AA4-A8DE-730D1EB2DE68}">
      <dsp:nvSpPr>
        <dsp:cNvPr id="0" name=""/>
        <dsp:cNvSpPr/>
      </dsp:nvSpPr>
      <dsp:spPr>
        <a:xfrm>
          <a:off x="1453105" y="55933"/>
          <a:ext cx="4061669" cy="4061669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rgbClr val="C5BBA7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FBE03-2F3A-405F-970D-F2E67B71C797}">
      <dsp:nvSpPr>
        <dsp:cNvPr id="0" name=""/>
        <dsp:cNvSpPr/>
      </dsp:nvSpPr>
      <dsp:spPr>
        <a:xfrm>
          <a:off x="3166164" y="0"/>
          <a:ext cx="1795671" cy="1197114"/>
        </a:xfrm>
        <a:prstGeom prst="trapezoid">
          <a:avLst>
            <a:gd name="adj" fmla="val 75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4000" b="1" kern="1200" dirty="0">
            <a:cs typeface="+mj-cs"/>
          </a:endParaRPr>
        </a:p>
      </dsp:txBody>
      <dsp:txXfrm>
        <a:off x="3166164" y="0"/>
        <a:ext cx="1795671" cy="1197114"/>
      </dsp:txXfrm>
    </dsp:sp>
    <dsp:sp modelId="{15000A9F-E0F6-48AC-B432-43CE031A9500}">
      <dsp:nvSpPr>
        <dsp:cNvPr id="0" name=""/>
        <dsp:cNvSpPr/>
      </dsp:nvSpPr>
      <dsp:spPr>
        <a:xfrm>
          <a:off x="2486269" y="1197114"/>
          <a:ext cx="3155461" cy="906526"/>
        </a:xfrm>
        <a:prstGeom prst="trapezoid">
          <a:avLst>
            <a:gd name="adj" fmla="val 75000"/>
          </a:avLst>
        </a:prstGeom>
        <a:solidFill>
          <a:schemeClr val="accent6">
            <a:shade val="80000"/>
            <a:hueOff val="160640"/>
            <a:satOff val="-6455"/>
            <a:lumOff val="1381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3038474" y="1197114"/>
        <a:ext cx="2051050" cy="906526"/>
      </dsp:txXfrm>
    </dsp:sp>
    <dsp:sp modelId="{849036D3-FB3F-409D-9E1B-5053DAA7B7FE}">
      <dsp:nvSpPr>
        <dsp:cNvPr id="0" name=""/>
        <dsp:cNvSpPr/>
      </dsp:nvSpPr>
      <dsp:spPr>
        <a:xfrm>
          <a:off x="0" y="2103641"/>
          <a:ext cx="8128000" cy="3315025"/>
        </a:xfrm>
        <a:prstGeom prst="trapezoid">
          <a:avLst>
            <a:gd name="adj" fmla="val 75000"/>
          </a:avLst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22399" y="2103641"/>
        <a:ext cx="5283200" cy="331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C4BE-F9E6-4439-8AA4-1C9790A55C4C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87FC2-C23C-411A-A45D-CCDC19AC8D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8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8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3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98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01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04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91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443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34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2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5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22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71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779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1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34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034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98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60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817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8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58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0899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52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99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986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266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029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417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761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3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3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13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71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50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70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07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17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2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78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F87FC2-C23C-411A-A45D-CCDC19AC8D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0841-986D-5CF6-B3E0-DEC40CEA79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FA848-642E-A8F8-F02D-262961731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E5551-C29F-B135-D729-9F46FA71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143-2FF3-4DC2-91C5-A4D4FE4EFF06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202A8-8280-AA54-1533-06EBF352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27EA7-C50E-AB73-1B2D-1DE82A00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E188-D1E8-4A4A-9B72-7F1D52D3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9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88D6-98AB-06A2-B7AE-AFD3CA934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B12D7-CFD7-8261-D0CC-040F228F0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171B-34D4-63FB-33C2-5C3BC83BB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143-2FF3-4DC2-91C5-A4D4FE4EFF06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80416-0F84-87A2-C56B-2ED8560BD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099C2-17B2-6EDD-4CAD-8544A2CC3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E188-D1E8-4A4A-9B72-7F1D52D3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0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A1148C-2CED-9904-72B0-5FA0368F4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A419-2501-7F98-9FAE-E5288210F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24BB8-932C-14D0-4F37-5004DD305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143-2FF3-4DC2-91C5-A4D4FE4EFF06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59DFD-19B2-79D3-FE89-E746C91C6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C7A4A-C1DA-5A47-9D4D-92440CB2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E188-D1E8-4A4A-9B72-7F1D52D3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2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1D88-8442-08E9-A4ED-2B3EA836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E7112-E93B-6639-0FEB-E53AA4E88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3CBA-0BD3-19DC-48EB-48A3611FC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143-2FF3-4DC2-91C5-A4D4FE4EFF06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00718-4A82-FC68-8B98-B1E549E3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E2AC-9C2A-C195-5596-2B69A6E0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E188-D1E8-4A4A-9B72-7F1D52D3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6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E420-58BD-4036-F878-74D59D2B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B184A-AC53-D6DA-C6FA-37723E685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DFF07-8FFB-5F5A-1801-81F01584C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143-2FF3-4DC2-91C5-A4D4FE4EFF06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F8A0E-291A-F9EF-1738-792147844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8BF17-EB8E-2B3A-0904-D9CF812C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E188-D1E8-4A4A-9B72-7F1D52D3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8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F10F-1574-2448-7E7D-7AF15E4E3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03B5F-6A35-3700-F8A4-13B3A6AEEE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7034EF-5649-0269-E16C-8985AF5E3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6E7B8-7D75-A71B-C169-E5584F96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143-2FF3-4DC2-91C5-A4D4FE4EFF06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FE981-6A0F-7BA0-267C-832E15B2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791DD-4C5A-A9F3-497A-C38B41536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E188-D1E8-4A4A-9B72-7F1D52D3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57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AE11D-6BB7-0DC4-5D2B-BE56CAAB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83854-4A73-186D-AB71-1ABBB2583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E8F8A-C0C5-3ECB-3058-19A622596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53D19-3CD1-8063-03CF-B7845A5B4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D172A-0D99-7B86-2977-B2F3C97CD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5BDDF1-85C6-2774-9F7A-157957B3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143-2FF3-4DC2-91C5-A4D4FE4EFF06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C2AB94-F020-E969-1545-31B973C2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9CDF59-E2F4-0D0A-F711-98C45B41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E188-D1E8-4A4A-9B72-7F1D52D3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2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975A-73AE-AFB3-B4C3-4CA31011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0A0B8-A898-62D1-BC49-6BC4ADA6A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143-2FF3-4DC2-91C5-A4D4FE4EFF06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988D7F-7F48-07B1-5327-81089334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B82896-51A8-E676-836E-6A4DD529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E188-D1E8-4A4A-9B72-7F1D52D3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63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13403E-45FD-78EE-40AE-44963521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143-2FF3-4DC2-91C5-A4D4FE4EFF06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E1E41-3DF9-7799-9AEB-843CBBCEC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F27EC-52AD-3938-32BD-C166EF8A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E188-D1E8-4A4A-9B72-7F1D52D3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714C-C14D-AA16-F6DC-C20AA0505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4432C-4AC9-3146-706D-C498641F1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7574C-3945-7A0C-026B-E67BC2429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870D9-F027-2A62-63EB-99C51E6CD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143-2FF3-4DC2-91C5-A4D4FE4EFF06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A84CB-6F91-65E0-0810-98723013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9E9C3-1D5B-7055-21F0-C2F88BC5C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E188-D1E8-4A4A-9B72-7F1D52D3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1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9621E-F405-E58C-D07C-0FB752CD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7C1B4F-56D1-83B5-01C1-A94A0F24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8EACE-A5C6-CEBF-1472-AEBBB4183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7728C-C659-6484-5532-EC6566B9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44143-2FF3-4DC2-91C5-A4D4FE4EFF06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7A40B-16A6-74ED-538F-864462CC5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ECEEE-2C4D-5738-F7BB-DBF3EBF9C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E188-D1E8-4A4A-9B72-7F1D52D3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20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3157C0-BC19-2321-F4C9-678BBCF4F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BAA2E-2ED7-C8EA-CE36-3CAFEB8FB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CD6C3-2B5C-8F15-1F36-7B053C994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44143-2FF3-4DC2-91C5-A4D4FE4EFF06}" type="datetimeFigureOut">
              <a:rPr lang="en-US" smtClean="0"/>
              <a:t>12/14/22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64BEE5-4406-E572-F277-A46ACF3F6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4C9E-A48B-4282-2798-09F6D4416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E188-D1E8-4A4A-9B72-7F1D52D3A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9.jpe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G"/><Relationship Id="rId11" Type="http://schemas.microsoft.com/office/2007/relationships/diagramDrawing" Target="../diagrams/drawing1.xml"/><Relationship Id="rId5" Type="http://schemas.openxmlformats.org/officeDocument/2006/relationships/image" Target="../media/image27.JP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6.JPG"/><Relationship Id="rId9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dlguidelines.cast.org/binaries/content/assets/udlguidelines/udlg-v2-0/udlg-graphicorganizer-v2-0-arabic.pdf" TargetMode="Externa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jp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un.org/disabilities/documents/convention/convoptprot-e.pdf" TargetMode="External"/><Relationship Id="rId5" Type="http://schemas.openxmlformats.org/officeDocument/2006/relationships/image" Target="../media/image37.png"/><Relationship Id="rId4" Type="http://schemas.openxmlformats.org/officeDocument/2006/relationships/hyperlink" Target="http://www.un.org/disabilities/documents/convention/convoptprot-a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uGAuD3nndSk&amp;list=PPSV" TargetMode="External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microsoft.com/office/2007/relationships/hdphoto" Target="../media/hdphoto2.wdp"/><Relationship Id="rId9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svg"/><Relationship Id="rId18" Type="http://schemas.openxmlformats.org/officeDocument/2006/relationships/image" Target="../media/image76.jpeg"/><Relationship Id="rId3" Type="http://schemas.openxmlformats.org/officeDocument/2006/relationships/image" Target="../media/image61.JPG"/><Relationship Id="rId7" Type="http://schemas.openxmlformats.org/officeDocument/2006/relationships/image" Target="../media/image65.svg"/><Relationship Id="rId12" Type="http://schemas.openxmlformats.org/officeDocument/2006/relationships/image" Target="../media/image70.png"/><Relationship Id="rId17" Type="http://schemas.openxmlformats.org/officeDocument/2006/relationships/image" Target="../media/image75.sv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svg"/><Relationship Id="rId5" Type="http://schemas.openxmlformats.org/officeDocument/2006/relationships/image" Target="../media/image63.svg"/><Relationship Id="rId15" Type="http://schemas.openxmlformats.org/officeDocument/2006/relationships/image" Target="../media/image73.sv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svg"/><Relationship Id="rId1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9.jpe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A4D338-CB29-BC7E-01A4-141C397C7828}"/>
              </a:ext>
            </a:extLst>
          </p:cNvPr>
          <p:cNvSpPr txBox="1">
            <a:spLocks/>
          </p:cNvSpPr>
          <p:nvPr/>
        </p:nvSpPr>
        <p:spPr>
          <a:xfrm>
            <a:off x="386039" y="1283509"/>
            <a:ext cx="10633533" cy="110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3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3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C0ADEC8-81A4-80D8-137E-E1447A91F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99" y="228230"/>
            <a:ext cx="2283920" cy="850534"/>
          </a:xfrm>
          <a:prstGeom prst="rect">
            <a:avLst/>
          </a:prstGeom>
        </p:spPr>
      </p:pic>
      <p:pic>
        <p:nvPicPr>
          <p:cNvPr id="7" name="Picture 2" descr="Designing an Inclusive Classroom | Advancement Courses">
            <a:extLst>
              <a:ext uri="{FF2B5EF4-FFF2-40B4-BE49-F238E27FC236}">
                <a16:creationId xmlns:a16="http://schemas.microsoft.com/office/drawing/2014/main" id="{3DA96BA7-857D-FE23-88A1-2FBBB84A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836" y="3716744"/>
            <a:ext cx="4012324" cy="225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33F76C-0486-0FE2-0459-501268435D26}"/>
              </a:ext>
            </a:extLst>
          </p:cNvPr>
          <p:cNvSpPr/>
          <p:nvPr/>
        </p:nvSpPr>
        <p:spPr>
          <a:xfrm>
            <a:off x="0" y="6587412"/>
            <a:ext cx="12192000" cy="270588"/>
          </a:xfrm>
          <a:prstGeom prst="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6B842-F117-3720-435C-E730D4D451CD}"/>
              </a:ext>
            </a:extLst>
          </p:cNvPr>
          <p:cNvSpPr txBox="1">
            <a:spLocks/>
          </p:cNvSpPr>
          <p:nvPr/>
        </p:nvSpPr>
        <p:spPr>
          <a:xfrm>
            <a:off x="3566368" y="2384084"/>
            <a:ext cx="5059263" cy="1100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2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Majed Alsalem</a:t>
            </a:r>
          </a:p>
          <a:p>
            <a:pPr algn="ctr" rtl="1">
              <a:lnSpc>
                <a:spcPct val="100000"/>
              </a:lnSpc>
            </a:pPr>
            <a:r>
              <a:rPr lang="en-US" sz="2500" b="1" dirty="0">
                <a:solidFill>
                  <a:srgbClr val="B3A58B"/>
                </a:solidFill>
                <a:latin typeface="Times New Roman" panose="02020603050405020304" pitchFamily="18" charset="0"/>
                <a:ea typeface="GE SS Two Light" panose="020A0503020102020204" pitchFamily="18" charset="-78"/>
                <a:cs typeface="Times New Roman" panose="02020603050405020304" pitchFamily="18" charset="0"/>
              </a:rPr>
              <a:t>King Saud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4AF464-9AF2-FF57-E35C-28E977832F16}"/>
              </a:ext>
            </a:extLst>
          </p:cNvPr>
          <p:cNvSpPr txBox="1"/>
          <p:nvPr/>
        </p:nvSpPr>
        <p:spPr>
          <a:xfrm>
            <a:off x="4041063" y="6538040"/>
            <a:ext cx="4109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GE SS Two Light" panose="020A0503020102020204" pitchFamily="18" charset="-78"/>
                <a:cs typeface="Times New Roman" panose="02020603050405020304" pitchFamily="18" charset="0"/>
              </a:rPr>
              <a:t>Tuesday, Dec 13 - 2022</a:t>
            </a:r>
            <a:endParaRPr lang="ar-SA" b="1" dirty="0">
              <a:solidFill>
                <a:schemeClr val="bg1"/>
              </a:solidFill>
              <a:latin typeface="Times New Roman" panose="02020603050405020304" pitchFamily="18" charset="0"/>
              <a:ea typeface="GE SS Two Light" panose="020A0503020102020204" pitchFamily="18" charset="-78"/>
              <a:cs typeface="Times New Roman" panose="02020603050405020304" pitchFamily="18" charset="0"/>
            </a:endParaRPr>
          </a:p>
        </p:txBody>
      </p:sp>
      <p:pic>
        <p:nvPicPr>
          <p:cNvPr id="1026" name="Picture 2" descr="King Saud University - Wikipedia">
            <a:extLst>
              <a:ext uri="{FF2B5EF4-FFF2-40B4-BE49-F238E27FC236}">
                <a16:creationId xmlns:a16="http://schemas.microsoft.com/office/drawing/2014/main" id="{39E8A056-3BB4-1720-5787-DC9F19F2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025" y="262101"/>
            <a:ext cx="2135887" cy="8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7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pic>
        <p:nvPicPr>
          <p:cNvPr id="13" name="Picture 12" descr="cdl.jpg">
            <a:extLst>
              <a:ext uri="{FF2B5EF4-FFF2-40B4-BE49-F238E27FC236}">
                <a16:creationId xmlns:a16="http://schemas.microsoft.com/office/drawing/2014/main" id="{B3CEB80F-B40A-42EB-9D25-55C9F8C68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90" y="988214"/>
            <a:ext cx="6892060" cy="47885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DA6DDF-E3A7-4EFE-D637-0BDF4BC8ED0A}"/>
              </a:ext>
            </a:extLst>
          </p:cNvPr>
          <p:cNvSpPr txBox="1"/>
          <p:nvPr/>
        </p:nvSpPr>
        <p:spPr>
          <a:xfrm>
            <a:off x="838425" y="6518063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B37D43-1837-8CEA-2B72-4F5DE0A850A1}"/>
              </a:ext>
            </a:extLst>
          </p:cNvPr>
          <p:cNvSpPr/>
          <p:nvPr/>
        </p:nvSpPr>
        <p:spPr>
          <a:xfrm>
            <a:off x="6528816" y="5385816"/>
            <a:ext cx="3236976" cy="612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01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Shape 58">
            <a:extLst>
              <a:ext uri="{FF2B5EF4-FFF2-40B4-BE49-F238E27FC236}">
                <a16:creationId xmlns:a16="http://schemas.microsoft.com/office/drawing/2014/main" id="{7EBAC4A7-562F-5ED2-D1AC-9733B295BE23}"/>
              </a:ext>
            </a:extLst>
          </p:cNvPr>
          <p:cNvSpPr/>
          <p:nvPr/>
        </p:nvSpPr>
        <p:spPr>
          <a:xfrm>
            <a:off x="2265130" y="252053"/>
            <a:ext cx="7228340" cy="547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lvl="0" algn="r" rtl="1">
              <a:defRPr sz="1800"/>
            </a:pPr>
            <a:r>
              <a:rPr lang="en-US" sz="3000" b="1" dirty="0">
                <a:solidFill>
                  <a:srgbClr val="00AC9D"/>
                </a:solidFill>
                <a:latin typeface="Times New Roman" pitchFamily="18" charset="0"/>
                <a:cs typeface="Times New Roman" pitchFamily="18" charset="0"/>
              </a:rPr>
              <a:t>Brain functions during the learning process</a:t>
            </a:r>
            <a:endParaRPr sz="3000" b="1" dirty="0">
              <a:solidFill>
                <a:srgbClr val="00AC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5A52F90-4E92-3EE7-4BE0-23B14B4DC4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38" y="1411026"/>
            <a:ext cx="6503439" cy="42292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0DA139-2EA5-C924-CA34-02E9ED945C7D}"/>
              </a:ext>
            </a:extLst>
          </p:cNvPr>
          <p:cNvSpPr txBox="1"/>
          <p:nvPr/>
        </p:nvSpPr>
        <p:spPr>
          <a:xfrm>
            <a:off x="784098" y="6518063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74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7DB348-F971-2401-8A43-F24F5C89F20C}"/>
              </a:ext>
            </a:extLst>
          </p:cNvPr>
          <p:cNvSpPr txBox="1"/>
          <p:nvPr/>
        </p:nvSpPr>
        <p:spPr>
          <a:xfrm>
            <a:off x="0" y="4586605"/>
            <a:ext cx="3438468" cy="424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520" tIns="42520" rIns="42520" bIns="42520" numCol="1" spcCol="31890" rtlCol="0" anchor="ctr">
            <a:spAutoFit/>
          </a:bodyPr>
          <a:lstStyle/>
          <a:p>
            <a:pPr lvl="0" algn="ctr" rtl="1">
              <a:defRPr sz="1800"/>
            </a:pPr>
            <a:r>
              <a:rPr lang="x-none" sz="2200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2200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Affective Networks</a:t>
            </a:r>
            <a:r>
              <a:rPr lang="en-US" sz="2200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200" dirty="0">
              <a:solidFill>
                <a:srgbClr val="009E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03BC69-B033-B9FE-F7A0-B74636FBF93F}"/>
              </a:ext>
            </a:extLst>
          </p:cNvPr>
          <p:cNvSpPr txBox="1"/>
          <p:nvPr/>
        </p:nvSpPr>
        <p:spPr>
          <a:xfrm>
            <a:off x="3534555" y="4586605"/>
            <a:ext cx="4186425" cy="424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520" tIns="42520" rIns="42520" bIns="42520" numCol="1" spcCol="31890" rtlCol="0" anchor="ctr">
            <a:spAutoFit/>
          </a:bodyPr>
          <a:lstStyle/>
          <a:p>
            <a:pPr lvl="0" algn="ctr">
              <a:defRPr sz="1800"/>
            </a:pPr>
            <a:r>
              <a:rPr lang="x-none" sz="2200" b="1" dirty="0">
                <a:solidFill>
                  <a:srgbClr val="6E5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solidFill>
                  <a:srgbClr val="6E5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2200" b="1" dirty="0">
                <a:solidFill>
                  <a:srgbClr val="6E5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Recognition Networks</a:t>
            </a:r>
            <a:r>
              <a:rPr lang="en-US" sz="2200" b="1" dirty="0">
                <a:solidFill>
                  <a:srgbClr val="6E5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x-none" sz="2200" b="1" dirty="0">
                <a:solidFill>
                  <a:srgbClr val="6E50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916C82D-AEED-9D92-0B8A-E2E483D6322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47" y="2525736"/>
            <a:ext cx="2605768" cy="1299410"/>
          </a:xfrm>
          <a:prstGeom prst="rect">
            <a:avLst/>
          </a:prstGeom>
        </p:spPr>
      </p:pic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2D029399-BB98-7C07-0634-8C02911BB9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75" y="2474743"/>
            <a:ext cx="2465296" cy="13867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5430014-59BF-BE30-1E1F-51AEB34A0A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370" y="2459824"/>
            <a:ext cx="2893579" cy="1534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15DB8C-050C-0B1C-E8D1-8409662AC6C0}"/>
              </a:ext>
            </a:extLst>
          </p:cNvPr>
          <p:cNvSpPr txBox="1"/>
          <p:nvPr/>
        </p:nvSpPr>
        <p:spPr>
          <a:xfrm>
            <a:off x="7842291" y="4586605"/>
            <a:ext cx="4359480" cy="424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520" tIns="42520" rIns="42520" bIns="42520" numCol="1" spcCol="31890" rtlCol="0" anchor="ctr">
            <a:spAutoFit/>
          </a:bodyPr>
          <a:lstStyle/>
          <a:p>
            <a:pPr lvl="0" algn="ctr">
              <a:defRPr sz="1800"/>
            </a:pPr>
            <a:r>
              <a:rPr lang="en-US" sz="2200" b="1" dirty="0">
                <a:solidFill>
                  <a:srgbClr val="009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x-none" sz="2200" b="1" dirty="0">
                <a:solidFill>
                  <a:srgbClr val="009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 Networks</a:t>
            </a:r>
            <a:r>
              <a:rPr lang="en-US" sz="2200" b="1" dirty="0">
                <a:solidFill>
                  <a:srgbClr val="009A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2200" b="1" dirty="0">
              <a:solidFill>
                <a:srgbClr val="009A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54C06F-DCFE-8E0E-4ABE-88C1E7D67B23}"/>
              </a:ext>
            </a:extLst>
          </p:cNvPr>
          <p:cNvSpPr txBox="1"/>
          <p:nvPr/>
        </p:nvSpPr>
        <p:spPr>
          <a:xfrm>
            <a:off x="784098" y="6518063"/>
            <a:ext cx="373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93DB99-9B6C-2DDA-EC68-09CD5063CA56}"/>
              </a:ext>
            </a:extLst>
          </p:cNvPr>
          <p:cNvSpPr txBox="1"/>
          <p:nvPr/>
        </p:nvSpPr>
        <p:spPr>
          <a:xfrm>
            <a:off x="2138649" y="176888"/>
            <a:ext cx="7507726" cy="119386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520" tIns="42520" rIns="42520" bIns="42520" numCol="1" spcCol="31890" rtlCol="0" anchor="ctr">
            <a:spAutoFit/>
          </a:bodyPr>
          <a:lstStyle/>
          <a:p>
            <a:pPr algn="ctr" rtl="0" latinLnBrk="1" hangingPunct="0"/>
            <a:r>
              <a:rPr lang="en-US" sz="3300" b="1" dirty="0">
                <a:solidFill>
                  <a:srgbClr val="00AC9D"/>
                </a:solidFill>
                <a:latin typeface="Times New Roman" pitchFamily="18" charset="0"/>
                <a:cs typeface="Times New Roman" pitchFamily="18" charset="0"/>
              </a:rPr>
              <a:t>Universal</a:t>
            </a:r>
            <a:r>
              <a:rPr lang="en-US" b="1" dirty="0">
                <a:solidFill>
                  <a:srgbClr val="00AC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>
                <a:solidFill>
                  <a:srgbClr val="00AC9D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Learning</a:t>
            </a:r>
          </a:p>
          <a:p>
            <a:pPr algn="ctr" rtl="0" latinLnBrk="1" hangingPunct="0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(UDL)</a:t>
            </a:r>
            <a:endParaRPr lang="en-US" sz="3300" b="1" dirty="0">
              <a:solidFill>
                <a:srgbClr val="00AC9D"/>
              </a:solidFill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928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Shape 58">
            <a:extLst>
              <a:ext uri="{FF2B5EF4-FFF2-40B4-BE49-F238E27FC236}">
                <a16:creationId xmlns:a16="http://schemas.microsoft.com/office/drawing/2014/main" id="{ECF121AC-67F9-288C-20B4-0ABD5188A01D}"/>
              </a:ext>
            </a:extLst>
          </p:cNvPr>
          <p:cNvSpPr/>
          <p:nvPr/>
        </p:nvSpPr>
        <p:spPr>
          <a:xfrm>
            <a:off x="3248901" y="988762"/>
            <a:ext cx="7228340" cy="547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lvl="0" algn="r" rtl="1">
              <a:defRPr sz="1800"/>
            </a:pPr>
            <a:r>
              <a:rPr lang="en-US" sz="3000" b="1" dirty="0">
                <a:solidFill>
                  <a:srgbClr val="00AC9D"/>
                </a:solidFill>
                <a:latin typeface="Times New Roman" pitchFamily="18" charset="0"/>
                <a:cs typeface="Times New Roman" pitchFamily="18" charset="0"/>
              </a:rPr>
              <a:t>Brain functions during the learning process</a:t>
            </a:r>
          </a:p>
        </p:txBody>
      </p:sp>
      <p:pic>
        <p:nvPicPr>
          <p:cNvPr id="3" name="Picture 2" descr="A close up of a map&#10;&#10;Description generated with high confidence">
            <a:extLst>
              <a:ext uri="{FF2B5EF4-FFF2-40B4-BE49-F238E27FC236}">
                <a16:creationId xmlns:a16="http://schemas.microsoft.com/office/drawing/2014/main" id="{E611A31E-9146-D6A8-754A-4102931EA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" y="-89472"/>
            <a:ext cx="2957662" cy="1729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6C67B-02DD-A19A-1ABF-C7E519D098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76" y="2745998"/>
            <a:ext cx="1651599" cy="823598"/>
          </a:xfrm>
          <a:prstGeom prst="rect">
            <a:avLst/>
          </a:prstGeom>
        </p:spPr>
      </p:pic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id="{61218F2A-6BE1-C814-C31F-9117C378861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72" y="4664205"/>
            <a:ext cx="1464174" cy="823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AF74FE-9BC2-20C5-A8C3-7F052A5002F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269" y="4785576"/>
            <a:ext cx="1603264" cy="850280"/>
          </a:xfrm>
          <a:prstGeom prst="rect">
            <a:avLst/>
          </a:prstGeom>
        </p:spPr>
      </p:pic>
      <p:sp>
        <p:nvSpPr>
          <p:cNvPr id="14" name="Right Arrow 7">
            <a:extLst>
              <a:ext uri="{FF2B5EF4-FFF2-40B4-BE49-F238E27FC236}">
                <a16:creationId xmlns:a16="http://schemas.microsoft.com/office/drawing/2014/main" id="{D6329C0E-7F46-7C9B-0065-2CD86089540D}"/>
              </a:ext>
            </a:extLst>
          </p:cNvPr>
          <p:cNvSpPr/>
          <p:nvPr/>
        </p:nvSpPr>
        <p:spPr>
          <a:xfrm rot="19358671">
            <a:off x="3622862" y="2248845"/>
            <a:ext cx="2005667" cy="235731"/>
          </a:xfrm>
          <a:prstGeom prst="rightArrow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BCA9"/>
              </a:solidFill>
            </a:endParaRPr>
          </a:p>
        </p:txBody>
      </p:sp>
      <p:sp>
        <p:nvSpPr>
          <p:cNvPr id="15" name="Right Arrow 7">
            <a:extLst>
              <a:ext uri="{FF2B5EF4-FFF2-40B4-BE49-F238E27FC236}">
                <a16:creationId xmlns:a16="http://schemas.microsoft.com/office/drawing/2014/main" id="{24DF8E73-F975-F3F2-E8CD-003B1171D6E7}"/>
              </a:ext>
            </a:extLst>
          </p:cNvPr>
          <p:cNvSpPr/>
          <p:nvPr/>
        </p:nvSpPr>
        <p:spPr>
          <a:xfrm rot="5400000">
            <a:off x="7052855" y="2478033"/>
            <a:ext cx="852098" cy="233592"/>
          </a:xfrm>
          <a:prstGeom prst="rightArrow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7BCA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9A9472-EB42-5F18-5B90-4CDFF0C0FCFE}"/>
              </a:ext>
            </a:extLst>
          </p:cNvPr>
          <p:cNvSpPr txBox="1"/>
          <p:nvPr/>
        </p:nvSpPr>
        <p:spPr>
          <a:xfrm>
            <a:off x="-24783" y="6104055"/>
            <a:ext cx="17409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12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Rose &amp; Meyer, 2002</a:t>
            </a:r>
            <a:r>
              <a:rPr lang="ar-SA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200" dirty="0"/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4B7C3FF-3D13-27B5-FD06-1DB3F4778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341263"/>
              </p:ext>
            </p:extLst>
          </p:nvPr>
        </p:nvGraphicFramePr>
        <p:xfrm>
          <a:off x="-752122" y="1851923"/>
          <a:ext cx="5796472" cy="3912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7EA7CB8-4F1C-6DD1-2233-0BC02F99AD92}"/>
              </a:ext>
            </a:extLst>
          </p:cNvPr>
          <p:cNvSpPr txBox="1"/>
          <p:nvPr/>
        </p:nvSpPr>
        <p:spPr>
          <a:xfrm>
            <a:off x="1716205" y="4126809"/>
            <a:ext cx="85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UDL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E19962-2906-C72C-CC64-69777D9E2F68}"/>
              </a:ext>
            </a:extLst>
          </p:cNvPr>
          <p:cNvSpPr txBox="1"/>
          <p:nvPr/>
        </p:nvSpPr>
        <p:spPr>
          <a:xfrm>
            <a:off x="4494270" y="3429000"/>
            <a:ext cx="749894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Universal Design for Learning is an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framework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has three major principles: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multiple means of Engagement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multiple means of Representation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multiple means of Action &amp; Expression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7B038-7C12-7CEA-E274-3F4F6CB69B59}"/>
              </a:ext>
            </a:extLst>
          </p:cNvPr>
          <p:cNvSpPr txBox="1"/>
          <p:nvPr/>
        </p:nvSpPr>
        <p:spPr>
          <a:xfrm>
            <a:off x="784098" y="6518063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3290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Graphic spid="18" grpId="0">
        <p:bldAsOne/>
      </p:bldGraphic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pic>
        <p:nvPicPr>
          <p:cNvPr id="2" name="Screen Shot 2015-01-22 at 9.27.23 AM.png">
            <a:extLst>
              <a:ext uri="{FF2B5EF4-FFF2-40B4-BE49-F238E27FC236}">
                <a16:creationId xmlns:a16="http://schemas.microsoft.com/office/drawing/2014/main" id="{247E836F-86EA-A580-52E9-A415F1C62DC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" y="88553"/>
            <a:ext cx="6458423" cy="3205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creen Shot 2015-01-22 at 9.27.59 AM.png">
            <a:extLst>
              <a:ext uri="{FF2B5EF4-FFF2-40B4-BE49-F238E27FC236}">
                <a16:creationId xmlns:a16="http://schemas.microsoft.com/office/drawing/2014/main" id="{7444BCDE-73E7-4906-060C-D6324005084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202163" y="2836233"/>
            <a:ext cx="6824300" cy="326290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BC3291-3F09-021F-F5CE-36639404EF7D}"/>
              </a:ext>
            </a:extLst>
          </p:cNvPr>
          <p:cNvSpPr txBox="1"/>
          <p:nvPr/>
        </p:nvSpPr>
        <p:spPr>
          <a:xfrm>
            <a:off x="784098" y="6518063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22991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عنوان 5">
            <a:extLst>
              <a:ext uri="{FF2B5EF4-FFF2-40B4-BE49-F238E27FC236}">
                <a16:creationId xmlns:a16="http://schemas.microsoft.com/office/drawing/2014/main" id="{C901BE33-F83D-AAF4-0576-6842D1C10478}"/>
              </a:ext>
            </a:extLst>
          </p:cNvPr>
          <p:cNvSpPr txBox="1">
            <a:spLocks/>
          </p:cNvSpPr>
          <p:nvPr/>
        </p:nvSpPr>
        <p:spPr>
          <a:xfrm>
            <a:off x="1902411" y="184254"/>
            <a:ext cx="8582025" cy="7615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4000" b="1" dirty="0">
                <a:solidFill>
                  <a:srgbClr val="00AC9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Principles of UDL</a:t>
            </a:r>
          </a:p>
        </p:txBody>
      </p:sp>
      <p:pic>
        <p:nvPicPr>
          <p:cNvPr id="3" name="Picture 2" descr="UDL pic">
            <a:extLst>
              <a:ext uri="{FF2B5EF4-FFF2-40B4-BE49-F238E27FC236}">
                <a16:creationId xmlns:a16="http://schemas.microsoft.com/office/drawing/2014/main" id="{202DA4E7-4824-418A-0482-28068050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1112"/>
            <a:ext cx="11882264" cy="465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FAE6CF-E736-A8CA-8F5F-AAB419016134}"/>
              </a:ext>
            </a:extLst>
          </p:cNvPr>
          <p:cNvSpPr/>
          <p:nvPr/>
        </p:nvSpPr>
        <p:spPr>
          <a:xfrm>
            <a:off x="1297388" y="828542"/>
            <a:ext cx="9792069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https://udlguidelines.cast.org/binaries/content/assets/udlguidelines/udlg-v2-0/udlg-graphicorganizer-v2-0-arabic.pdf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993390-B793-4220-08B6-362BE3423BA6}"/>
              </a:ext>
            </a:extLst>
          </p:cNvPr>
          <p:cNvSpPr txBox="1"/>
          <p:nvPr/>
        </p:nvSpPr>
        <p:spPr>
          <a:xfrm>
            <a:off x="784098" y="6518063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213930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pic>
        <p:nvPicPr>
          <p:cNvPr id="2" name="Graphic 1" descr="Scales of justice with solid fill">
            <a:extLst>
              <a:ext uri="{FF2B5EF4-FFF2-40B4-BE49-F238E27FC236}">
                <a16:creationId xmlns:a16="http://schemas.microsoft.com/office/drawing/2014/main" id="{6F9BD5EC-EA50-0080-32EB-D600AB49A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95327" y="2354640"/>
            <a:ext cx="1751016" cy="175101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E34EE53-236C-F90E-3189-135CB002CC7F}"/>
              </a:ext>
            </a:extLst>
          </p:cNvPr>
          <p:cNvSpPr txBox="1">
            <a:spLocks/>
          </p:cNvSpPr>
          <p:nvPr/>
        </p:nvSpPr>
        <p:spPr>
          <a:xfrm>
            <a:off x="3945270" y="1421147"/>
            <a:ext cx="4451131" cy="73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500" b="1" dirty="0">
                <a:solidFill>
                  <a:srgbClr val="009E8F"/>
                </a:solidFill>
                <a:latin typeface="Tajawal" panose="00000500000000000000" pitchFamily="2" charset="-78"/>
                <a:ea typeface="+mn-ea"/>
                <a:cs typeface="Tajawal" panose="00000500000000000000" pitchFamily="2" charset="-78"/>
              </a:rPr>
            </a:br>
            <a:r>
              <a:rPr lang="en-US" sz="4100" b="1" dirty="0">
                <a:solidFill>
                  <a:srgbClr val="009E8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Legal Context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204F5F-C38D-6112-E636-0F3FB42870BD}"/>
              </a:ext>
            </a:extLst>
          </p:cNvPr>
          <p:cNvSpPr txBox="1"/>
          <p:nvPr/>
        </p:nvSpPr>
        <p:spPr>
          <a:xfrm>
            <a:off x="784098" y="6518063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392709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E164B1-1344-3F9A-CB99-49EA46CD58E0}"/>
              </a:ext>
            </a:extLst>
          </p:cNvPr>
          <p:cNvSpPr txBox="1"/>
          <p:nvPr/>
        </p:nvSpPr>
        <p:spPr>
          <a:xfrm>
            <a:off x="2416629" y="437862"/>
            <a:ext cx="7952983" cy="620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Individuals with Disabilities Education Act</a:t>
            </a:r>
            <a:endParaRPr lang="ar-SA" sz="2600" b="1" dirty="0">
              <a:solidFill>
                <a:srgbClr val="00AC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7410E-1D7B-DE0A-6B09-98C9D5D26AB2}"/>
              </a:ext>
            </a:extLst>
          </p:cNvPr>
          <p:cNvSpPr txBox="1">
            <a:spLocks/>
          </p:cNvSpPr>
          <p:nvPr/>
        </p:nvSpPr>
        <p:spPr>
          <a:xfrm>
            <a:off x="790904" y="2536748"/>
            <a:ext cx="8130725" cy="214976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marL="0" marR="0" indent="0" algn="ctr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160729" algn="ctr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321457" algn="ctr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482186" algn="ctr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642915" algn="ctr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803643" algn="ctr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964372" algn="ctr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125101" algn="ctr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285829" algn="ctr" defTabSz="41075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531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800" dirty="0">
                <a:solidFill>
                  <a:srgbClr val="C7BC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 Reject.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>
                <a:solidFill>
                  <a:srgbClr val="C7BC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Nondiscriminatory Identification and Evaluation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>
                <a:solidFill>
                  <a:srgbClr val="C7BC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Free, Appropriate Public Education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 Restrictive Environment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>
                <a:solidFill>
                  <a:srgbClr val="C7BC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Process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800" dirty="0">
                <a:solidFill>
                  <a:srgbClr val="C7BCA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Participation</a:t>
            </a:r>
          </a:p>
        </p:txBody>
      </p:sp>
      <p:sp>
        <p:nvSpPr>
          <p:cNvPr id="5" name="Left Arrow 1">
            <a:extLst>
              <a:ext uri="{FF2B5EF4-FFF2-40B4-BE49-F238E27FC236}">
                <a16:creationId xmlns:a16="http://schemas.microsoft.com/office/drawing/2014/main" id="{0A884C71-7E41-F364-4CC0-93F623787A54}"/>
              </a:ext>
            </a:extLst>
          </p:cNvPr>
          <p:cNvSpPr/>
          <p:nvPr/>
        </p:nvSpPr>
        <p:spPr>
          <a:xfrm>
            <a:off x="6786244" y="4004098"/>
            <a:ext cx="2732249" cy="247392"/>
          </a:xfrm>
          <a:prstGeom prst="leftArrow">
            <a:avLst/>
          </a:prstGeom>
          <a:solidFill>
            <a:srgbClr val="B3A58B"/>
          </a:solidFill>
          <a:ln>
            <a:solidFill>
              <a:srgbClr val="B3A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C9D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1F185-B383-F3BE-256B-33D4BB4B29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334" y="4807758"/>
            <a:ext cx="2102683" cy="15543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83F5CA-4E66-C952-8094-A0059A382209}"/>
              </a:ext>
            </a:extLst>
          </p:cNvPr>
          <p:cNvSpPr txBox="1"/>
          <p:nvPr/>
        </p:nvSpPr>
        <p:spPr>
          <a:xfrm>
            <a:off x="9218396" y="3566755"/>
            <a:ext cx="2869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AC9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UDL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AA2D9C-560F-6097-43C8-572D9339D8DC}"/>
              </a:ext>
            </a:extLst>
          </p:cNvPr>
          <p:cNvSpPr txBox="1"/>
          <p:nvPr/>
        </p:nvSpPr>
        <p:spPr>
          <a:xfrm>
            <a:off x="5027987" y="909963"/>
            <a:ext cx="3009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AC9D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IDEA</a:t>
            </a:r>
            <a:endParaRPr lang="en-US" sz="8800" dirty="0">
              <a:solidFill>
                <a:srgbClr val="00AC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B20CD2-0327-DF74-D4B3-DA23CE7C16D2}"/>
              </a:ext>
            </a:extLst>
          </p:cNvPr>
          <p:cNvSpPr txBox="1"/>
          <p:nvPr/>
        </p:nvSpPr>
        <p:spPr>
          <a:xfrm>
            <a:off x="784098" y="6518063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100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DE9B29F-9948-DD76-9BE6-79E6E66D06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313790"/>
              </p:ext>
            </p:extLst>
          </p:nvPr>
        </p:nvGraphicFramePr>
        <p:xfrm>
          <a:off x="1571298" y="612251"/>
          <a:ext cx="9640042" cy="4736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A4A317F-A2A1-DB65-2B14-253BA8BAA3C6}"/>
              </a:ext>
            </a:extLst>
          </p:cNvPr>
          <p:cNvCxnSpPr>
            <a:cxnSpLocks/>
          </p:cNvCxnSpPr>
          <p:nvPr/>
        </p:nvCxnSpPr>
        <p:spPr>
          <a:xfrm flipH="1">
            <a:off x="1618303" y="1395511"/>
            <a:ext cx="2998518" cy="3244793"/>
          </a:xfrm>
          <a:prstGeom prst="straightConnector1">
            <a:avLst/>
          </a:prstGeom>
          <a:ln>
            <a:solidFill>
              <a:srgbClr val="B3A58B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909FA95-9D57-D510-1A1B-0B6CC47C5E45}"/>
              </a:ext>
            </a:extLst>
          </p:cNvPr>
          <p:cNvSpPr txBox="1"/>
          <p:nvPr/>
        </p:nvSpPr>
        <p:spPr>
          <a:xfrm rot="18773545">
            <a:off x="-579875" y="2394730"/>
            <a:ext cx="6458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AC9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Least Restrictive Environment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E1DF14-1F81-9581-AFF3-9977A4A2F1DC}"/>
              </a:ext>
            </a:extLst>
          </p:cNvPr>
          <p:cNvSpPr/>
          <p:nvPr/>
        </p:nvSpPr>
        <p:spPr>
          <a:xfrm>
            <a:off x="5437630" y="715353"/>
            <a:ext cx="18982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Residential/</a:t>
            </a:r>
          </a:p>
          <a:p>
            <a:pPr algn="ctr"/>
            <a:r>
              <a:rPr lang="en-US" sz="20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 schools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8178F7-F9BA-8199-8FDC-B45669ADE1E2}"/>
              </a:ext>
            </a:extLst>
          </p:cNvPr>
          <p:cNvSpPr/>
          <p:nvPr/>
        </p:nvSpPr>
        <p:spPr>
          <a:xfrm>
            <a:off x="5462477" y="1516578"/>
            <a:ext cx="1848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school/ </a:t>
            </a:r>
          </a:p>
          <a:p>
            <a:pPr lvl="0"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9357F5-5EDA-A17C-B5CD-9432A48704D2}"/>
              </a:ext>
            </a:extLst>
          </p:cNvPr>
          <p:cNvSpPr/>
          <p:nvPr/>
        </p:nvSpPr>
        <p:spPr>
          <a:xfrm>
            <a:off x="4927163" y="2433699"/>
            <a:ext cx="2671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Mainstream classroom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E07FAB-0F12-75F7-23CB-61C413FD7AB8}"/>
              </a:ext>
            </a:extLst>
          </p:cNvPr>
          <p:cNvSpPr/>
          <p:nvPr/>
        </p:nvSpPr>
        <p:spPr>
          <a:xfrm>
            <a:off x="5229178" y="3244334"/>
            <a:ext cx="18345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room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854AC0-08A5-AC74-1038-EB4C788861D1}"/>
              </a:ext>
            </a:extLst>
          </p:cNvPr>
          <p:cNvSpPr/>
          <p:nvPr/>
        </p:nvSpPr>
        <p:spPr>
          <a:xfrm>
            <a:off x="3942817" y="4016608"/>
            <a:ext cx="4676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Classroom with support services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0408A7-79A4-DCE8-BAA5-B0AB2F48BD7C}"/>
              </a:ext>
            </a:extLst>
          </p:cNvPr>
          <p:cNvSpPr/>
          <p:nvPr/>
        </p:nvSpPr>
        <p:spPr>
          <a:xfrm>
            <a:off x="5052215" y="4826627"/>
            <a:ext cx="2292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Classroom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E316E3-D627-685C-3A4B-55F05852564B}"/>
              </a:ext>
            </a:extLst>
          </p:cNvPr>
          <p:cNvSpPr txBox="1"/>
          <p:nvPr/>
        </p:nvSpPr>
        <p:spPr>
          <a:xfrm>
            <a:off x="784098" y="6518063"/>
            <a:ext cx="3866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75863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7144BC-D884-DF63-2565-4011D29A91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1" y="172895"/>
            <a:ext cx="2594447" cy="1732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90F9F8-33C0-EFA4-6B02-9E530BB00298}"/>
              </a:ext>
            </a:extLst>
          </p:cNvPr>
          <p:cNvSpPr txBox="1"/>
          <p:nvPr/>
        </p:nvSpPr>
        <p:spPr>
          <a:xfrm>
            <a:off x="3414916" y="5117937"/>
            <a:ext cx="90784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www.un.org/disabilities/documents/convention/convoptprot-a.pdf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EFCD1C-D88E-28E4-7CA0-0C645CB0EA7F}"/>
              </a:ext>
            </a:extLst>
          </p:cNvPr>
          <p:cNvSpPr txBox="1"/>
          <p:nvPr/>
        </p:nvSpPr>
        <p:spPr>
          <a:xfrm>
            <a:off x="2301438" y="279372"/>
            <a:ext cx="795643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 on the Rights of Persons with Disabilities</a:t>
            </a:r>
          </a:p>
        </p:txBody>
      </p:sp>
      <p:pic>
        <p:nvPicPr>
          <p:cNvPr id="16" name="Picture 1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5BA9F02-5541-9B3C-BFA2-439ECAE1C1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92" y="542671"/>
            <a:ext cx="7478637" cy="4577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BD709-B8BE-0C87-48D2-17AD3F623829}"/>
              </a:ext>
            </a:extLst>
          </p:cNvPr>
          <p:cNvSpPr txBox="1"/>
          <p:nvPr/>
        </p:nvSpPr>
        <p:spPr>
          <a:xfrm>
            <a:off x="3160643" y="5848248"/>
            <a:ext cx="9106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https://www.un.org/disabilities/documents/convention/convoptprot-e.pdf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arabic Icon - Free PNG &amp; SVG 39003 - Noun Project">
            <a:extLst>
              <a:ext uri="{FF2B5EF4-FFF2-40B4-BE49-F238E27FC236}">
                <a16:creationId xmlns:a16="http://schemas.microsoft.com/office/drawing/2014/main" id="{1A27B40F-1CE8-BFBC-7C68-BF8A131B5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508" y="4793896"/>
            <a:ext cx="597730" cy="5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nglish Icon - Free PNG &amp; SVG 1054579 - Noun Project">
            <a:extLst>
              <a:ext uri="{FF2B5EF4-FFF2-40B4-BE49-F238E27FC236}">
                <a16:creationId xmlns:a16="http://schemas.microsoft.com/office/drawing/2014/main" id="{C727CB04-9E2C-B771-8037-7F7A61DBA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3" y="5442855"/>
            <a:ext cx="597730" cy="59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08B8F-83B3-E179-3E31-655154DEE7FD}"/>
              </a:ext>
            </a:extLst>
          </p:cNvPr>
          <p:cNvSpPr txBox="1"/>
          <p:nvPr/>
        </p:nvSpPr>
        <p:spPr>
          <a:xfrm>
            <a:off x="784098" y="6518063"/>
            <a:ext cx="413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357487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554419-C2C0-23DD-A347-D5E2DB01BF7B}"/>
              </a:ext>
            </a:extLst>
          </p:cNvPr>
          <p:cNvSpPr txBox="1"/>
          <p:nvPr/>
        </p:nvSpPr>
        <p:spPr>
          <a:xfrm>
            <a:off x="511535" y="1978084"/>
            <a:ext cx="2660103" cy="1525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Historical Context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Theoretical Context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Legal Context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Educational Context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5B098D-8453-53ED-EBC3-E5E6E40152AB}"/>
              </a:ext>
            </a:extLst>
          </p:cNvPr>
          <p:cNvSpPr txBox="1"/>
          <p:nvPr/>
        </p:nvSpPr>
        <p:spPr>
          <a:xfrm>
            <a:off x="3244649" y="1572827"/>
            <a:ext cx="5702702" cy="2633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US" sz="1600" dirty="0">
              <a:solidFill>
                <a:srgbClr val="00AC9D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Access to the general education curriculum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Designing different classroom environments based on UDL</a:t>
            </a:r>
            <a:endParaRPr lang="en-US" sz="16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Instructional design and activities through the UDL framework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UDL during the pandemic: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synchronous 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asynchronous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9422FD-7B98-C71D-5CD1-C5FA3F37063C}"/>
              </a:ext>
            </a:extLst>
          </p:cNvPr>
          <p:cNvSpPr txBox="1"/>
          <p:nvPr/>
        </p:nvSpPr>
        <p:spPr>
          <a:xfrm>
            <a:off x="9613532" y="1735442"/>
            <a:ext cx="2801217" cy="152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800" b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Case study 1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Case study 2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Case study 3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Discussion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5B0C618-C056-10A5-5EEA-4BD0BEDAA96C}"/>
              </a:ext>
            </a:extLst>
          </p:cNvPr>
          <p:cNvCxnSpPr>
            <a:cxnSpLocks/>
          </p:cNvCxnSpPr>
          <p:nvPr/>
        </p:nvCxnSpPr>
        <p:spPr>
          <a:xfrm>
            <a:off x="2972820" y="1735443"/>
            <a:ext cx="0" cy="2470797"/>
          </a:xfrm>
          <a:prstGeom prst="line">
            <a:avLst/>
          </a:prstGeom>
          <a:ln>
            <a:solidFill>
              <a:srgbClr val="B3A58B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B7D607-BAC8-A1FB-D1F5-3A24BBB5A102}"/>
              </a:ext>
            </a:extLst>
          </p:cNvPr>
          <p:cNvCxnSpPr>
            <a:cxnSpLocks/>
          </p:cNvCxnSpPr>
          <p:nvPr/>
        </p:nvCxnSpPr>
        <p:spPr>
          <a:xfrm flipH="1">
            <a:off x="1889760" y="4614868"/>
            <a:ext cx="8412480" cy="0"/>
          </a:xfrm>
          <a:prstGeom prst="line">
            <a:avLst/>
          </a:prstGeom>
          <a:ln>
            <a:solidFill>
              <a:srgbClr val="B3A58B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D35807C-B012-03B3-7EF2-48C85F85776D}"/>
              </a:ext>
            </a:extLst>
          </p:cNvPr>
          <p:cNvSpPr/>
          <p:nvPr/>
        </p:nvSpPr>
        <p:spPr>
          <a:xfrm>
            <a:off x="696336" y="1084496"/>
            <a:ext cx="1798275" cy="689273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 1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A9EF1722-5546-6C28-D038-E377360456D4}"/>
              </a:ext>
            </a:extLst>
          </p:cNvPr>
          <p:cNvSpPr/>
          <p:nvPr/>
        </p:nvSpPr>
        <p:spPr>
          <a:xfrm>
            <a:off x="5024206" y="1084496"/>
            <a:ext cx="1798275" cy="689273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 2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109A4A-CC65-E223-8E68-46CDF9206850}"/>
              </a:ext>
            </a:extLst>
          </p:cNvPr>
          <p:cNvCxnSpPr>
            <a:cxnSpLocks/>
          </p:cNvCxnSpPr>
          <p:nvPr/>
        </p:nvCxnSpPr>
        <p:spPr>
          <a:xfrm>
            <a:off x="9135322" y="1735442"/>
            <a:ext cx="0" cy="2470797"/>
          </a:xfrm>
          <a:prstGeom prst="line">
            <a:avLst/>
          </a:prstGeom>
          <a:ln>
            <a:solidFill>
              <a:srgbClr val="B3A58B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">
            <a:extLst>
              <a:ext uri="{FF2B5EF4-FFF2-40B4-BE49-F238E27FC236}">
                <a16:creationId xmlns:a16="http://schemas.microsoft.com/office/drawing/2014/main" id="{44107305-3974-28FC-44D1-CEE8D60C1E7E}"/>
              </a:ext>
            </a:extLst>
          </p:cNvPr>
          <p:cNvSpPr/>
          <p:nvPr/>
        </p:nvSpPr>
        <p:spPr>
          <a:xfrm>
            <a:off x="9589515" y="1084496"/>
            <a:ext cx="1798275" cy="689273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 3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 descr="Hourglass 90% outline">
            <a:extLst>
              <a:ext uri="{FF2B5EF4-FFF2-40B4-BE49-F238E27FC236}">
                <a16:creationId xmlns:a16="http://schemas.microsoft.com/office/drawing/2014/main" id="{79127587-29F8-9BBD-E153-0E43F3EE6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3879" y="4674018"/>
            <a:ext cx="595659" cy="595659"/>
          </a:xfrm>
          <a:prstGeom prst="rect">
            <a:avLst/>
          </a:prstGeom>
        </p:spPr>
      </p:pic>
      <p:pic>
        <p:nvPicPr>
          <p:cNvPr id="23" name="Graphic 22" descr="Radio microphone outline">
            <a:extLst>
              <a:ext uri="{FF2B5EF4-FFF2-40B4-BE49-F238E27FC236}">
                <a16:creationId xmlns:a16="http://schemas.microsoft.com/office/drawing/2014/main" id="{F53179CE-304B-DA86-7950-838AEEF845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47351" y="4674018"/>
            <a:ext cx="528299" cy="528299"/>
          </a:xfrm>
          <a:prstGeom prst="rect">
            <a:avLst/>
          </a:prstGeom>
        </p:spPr>
      </p:pic>
      <p:pic>
        <p:nvPicPr>
          <p:cNvPr id="25" name="Graphic 24" descr="Users outline">
            <a:extLst>
              <a:ext uri="{FF2B5EF4-FFF2-40B4-BE49-F238E27FC236}">
                <a16:creationId xmlns:a16="http://schemas.microsoft.com/office/drawing/2014/main" id="{2AC3FB41-BD93-2298-F2C9-448B104FD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55064" y="4524502"/>
            <a:ext cx="914400" cy="914400"/>
          </a:xfrm>
          <a:prstGeom prst="rect">
            <a:avLst/>
          </a:prstGeom>
        </p:spPr>
      </p:pic>
      <p:pic>
        <p:nvPicPr>
          <p:cNvPr id="26" name="Graphic 25" descr="User outline">
            <a:extLst>
              <a:ext uri="{FF2B5EF4-FFF2-40B4-BE49-F238E27FC236}">
                <a16:creationId xmlns:a16="http://schemas.microsoft.com/office/drawing/2014/main" id="{7167F842-C918-70F8-2693-2851404180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04770" y="4614868"/>
            <a:ext cx="739879" cy="73987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84BA1D-151F-CEA7-9A0F-438B92EDB591}"/>
              </a:ext>
            </a:extLst>
          </p:cNvPr>
          <p:cNvPicPr>
            <a:picLocks noChangeAspect="1"/>
          </p:cNvPicPr>
          <p:nvPr/>
        </p:nvPicPr>
        <p:blipFill>
          <a:blip r:embed="rId11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810" y="5460702"/>
            <a:ext cx="2781330" cy="10785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C9FDA3-97F1-65CB-7EB3-862321E2721A}"/>
              </a:ext>
            </a:extLst>
          </p:cNvPr>
          <p:cNvSpPr txBox="1"/>
          <p:nvPr/>
        </p:nvSpPr>
        <p:spPr>
          <a:xfrm>
            <a:off x="838425" y="6518063"/>
            <a:ext cx="279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3896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6" grpId="0"/>
      <p:bldP spid="2" grpId="0" animBg="1"/>
      <p:bldP spid="5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8DFFC75-B8F0-5BDB-73CD-2D716ACD88CD}"/>
              </a:ext>
            </a:extLst>
          </p:cNvPr>
          <p:cNvSpPr/>
          <p:nvPr/>
        </p:nvSpPr>
        <p:spPr>
          <a:xfrm>
            <a:off x="8538614" y="151211"/>
            <a:ext cx="31085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endParaRPr lang="en-US" sz="3500" b="1" dirty="0">
              <a:solidFill>
                <a:srgbClr val="00AC9D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14A5373-3FA1-45C4-5B96-0D09C6D0B0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903168"/>
              </p:ext>
            </p:extLst>
          </p:nvPr>
        </p:nvGraphicFramePr>
        <p:xfrm>
          <a:off x="483802" y="1097304"/>
          <a:ext cx="9451427" cy="509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36796E6-1F57-39BA-1004-596B0D740E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933" y="5303608"/>
            <a:ext cx="3197772" cy="14258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7593EC-868F-1154-E3D0-2FCEFA13206C}"/>
              </a:ext>
            </a:extLst>
          </p:cNvPr>
          <p:cNvSpPr/>
          <p:nvPr/>
        </p:nvSpPr>
        <p:spPr>
          <a:xfrm>
            <a:off x="139103" y="5104253"/>
            <a:ext cx="243688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00AC9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Micro Level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FBE267-03D0-426D-8E3B-A54BF12E5E8C}"/>
              </a:ext>
            </a:extLst>
          </p:cNvPr>
          <p:cNvSpPr/>
          <p:nvPr/>
        </p:nvSpPr>
        <p:spPr>
          <a:xfrm>
            <a:off x="133945" y="1261187"/>
            <a:ext cx="260199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00AC9D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Macro Level</a:t>
            </a:r>
            <a:r>
              <a:rPr lang="en-US" dirty="0"/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AB732D1-6CF0-39EB-E5DF-427624970B85}"/>
              </a:ext>
            </a:extLst>
          </p:cNvPr>
          <p:cNvCxnSpPr>
            <a:cxnSpLocks/>
          </p:cNvCxnSpPr>
          <p:nvPr/>
        </p:nvCxnSpPr>
        <p:spPr>
          <a:xfrm>
            <a:off x="1357546" y="2036629"/>
            <a:ext cx="0" cy="2784741"/>
          </a:xfrm>
          <a:prstGeom prst="straightConnector1">
            <a:avLst/>
          </a:prstGeom>
          <a:ln>
            <a:solidFill>
              <a:srgbClr val="00AC9D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9F076D-1615-F8B3-F444-31C134F13A80}"/>
              </a:ext>
            </a:extLst>
          </p:cNvPr>
          <p:cNvSpPr txBox="1"/>
          <p:nvPr/>
        </p:nvSpPr>
        <p:spPr>
          <a:xfrm>
            <a:off x="3535765" y="1376603"/>
            <a:ext cx="3347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education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B41B35-E1E6-C79E-3968-778195B56FC7}"/>
              </a:ext>
            </a:extLst>
          </p:cNvPr>
          <p:cNvSpPr txBox="1"/>
          <p:nvPr/>
        </p:nvSpPr>
        <p:spPr>
          <a:xfrm>
            <a:off x="3570433" y="2253178"/>
            <a:ext cx="31347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Departments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AB2A7C-5751-C513-ABF6-E02A8AAFBC68}"/>
              </a:ext>
            </a:extLst>
          </p:cNvPr>
          <p:cNvSpPr txBox="1"/>
          <p:nvPr/>
        </p:nvSpPr>
        <p:spPr>
          <a:xfrm>
            <a:off x="3890518" y="2874358"/>
            <a:ext cx="26379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ar-S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 Offices</a:t>
            </a:r>
            <a:endParaRPr lang="ar-SA" altLang="ar-S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FF87D7-A33F-4ABD-61E0-4ED58E0877D1}"/>
              </a:ext>
            </a:extLst>
          </p:cNvPr>
          <p:cNvSpPr txBox="1"/>
          <p:nvPr/>
        </p:nvSpPr>
        <p:spPr>
          <a:xfrm>
            <a:off x="4600515" y="3672613"/>
            <a:ext cx="1217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en-US" sz="2000" b="1" dirty="0">
                <a:solidFill>
                  <a:schemeClr val="bg1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4C89F4-5217-0FB1-23EE-E613721230E7}"/>
              </a:ext>
            </a:extLst>
          </p:cNvPr>
          <p:cNvSpPr txBox="1"/>
          <p:nvPr/>
        </p:nvSpPr>
        <p:spPr>
          <a:xfrm>
            <a:off x="4453874" y="4526762"/>
            <a:ext cx="1532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Classroom </a:t>
            </a:r>
            <a:endParaRPr lang="ar-S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4B6F1C-DFC5-7D15-AB8B-0C27CAD90452}"/>
              </a:ext>
            </a:extLst>
          </p:cNvPr>
          <p:cNvSpPr txBox="1"/>
          <p:nvPr/>
        </p:nvSpPr>
        <p:spPr>
          <a:xfrm>
            <a:off x="4600517" y="5295688"/>
            <a:ext cx="1217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Magnifying Glass Icon 2205851 Vector Art at Vecteezy">
            <a:extLst>
              <a:ext uri="{FF2B5EF4-FFF2-40B4-BE49-F238E27FC236}">
                <a16:creationId xmlns:a16="http://schemas.microsoft.com/office/drawing/2014/main" id="{63FCEF7F-10C2-76A0-0668-48D0DC87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32" y="4759939"/>
            <a:ext cx="2436886" cy="21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3C8A31-A903-8F6B-521A-E5FAE0290E2D}"/>
              </a:ext>
            </a:extLst>
          </p:cNvPr>
          <p:cNvSpPr txBox="1"/>
          <p:nvPr/>
        </p:nvSpPr>
        <p:spPr>
          <a:xfrm>
            <a:off x="784098" y="6518063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5407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/>
      <p:bldP spid="16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C141399-76CE-125F-CABD-E278F240E5B2}"/>
              </a:ext>
            </a:extLst>
          </p:cNvPr>
          <p:cNvSpPr/>
          <p:nvPr/>
        </p:nvSpPr>
        <p:spPr>
          <a:xfrm>
            <a:off x="586941" y="1215096"/>
            <a:ext cx="2207172" cy="677918"/>
          </a:xfrm>
          <a:prstGeom prst="roundRect">
            <a:avLst/>
          </a:prstGeom>
          <a:solidFill>
            <a:srgbClr val="B3A58B"/>
          </a:solidFill>
          <a:ln>
            <a:solidFill>
              <a:srgbClr val="B3A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Imp.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0F3CA99A-A65E-E7F5-760F-FC26BE40B698}"/>
              </a:ext>
            </a:extLst>
          </p:cNvPr>
          <p:cNvSpPr/>
          <p:nvPr/>
        </p:nvSpPr>
        <p:spPr>
          <a:xfrm>
            <a:off x="3669239" y="1220637"/>
            <a:ext cx="2207172" cy="677918"/>
          </a:xfrm>
          <a:prstGeom prst="roundRect">
            <a:avLst/>
          </a:prstGeom>
          <a:solidFill>
            <a:srgbClr val="B3A58B"/>
          </a:solidFill>
          <a:ln>
            <a:solidFill>
              <a:srgbClr val="B3A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Imp. Team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F19CDD-D6AC-DC69-0C95-6B66784ED3D6}"/>
              </a:ext>
            </a:extLst>
          </p:cNvPr>
          <p:cNvSpPr/>
          <p:nvPr/>
        </p:nvSpPr>
        <p:spPr>
          <a:xfrm>
            <a:off x="3740227" y="222491"/>
            <a:ext cx="47115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6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ar-SA" sz="36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769B686-6091-9224-AB65-FD608A5C3254}"/>
              </a:ext>
            </a:extLst>
          </p:cNvPr>
          <p:cNvSpPr/>
          <p:nvPr/>
        </p:nvSpPr>
        <p:spPr>
          <a:xfrm>
            <a:off x="505086" y="3781077"/>
            <a:ext cx="2461955" cy="945931"/>
          </a:xfrm>
          <a:prstGeom prst="rect">
            <a:avLst/>
          </a:prstGeom>
          <a:solidFill>
            <a:srgbClr val="B3A58B"/>
          </a:solidFill>
          <a:ln>
            <a:solidFill>
              <a:srgbClr val="B3A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80%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Years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D9B256-7A59-47CF-F5BA-3D83C097057B}"/>
              </a:ext>
            </a:extLst>
          </p:cNvPr>
          <p:cNvSpPr/>
          <p:nvPr/>
        </p:nvSpPr>
        <p:spPr>
          <a:xfrm>
            <a:off x="3622556" y="3759647"/>
            <a:ext cx="2461955" cy="945931"/>
          </a:xfrm>
          <a:prstGeom prst="rect">
            <a:avLst/>
          </a:prstGeom>
          <a:solidFill>
            <a:srgbClr val="B3A58B"/>
          </a:solidFill>
          <a:ln>
            <a:solidFill>
              <a:srgbClr val="B3A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14%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Years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0BDD7A-9A00-E837-859A-19EED0DCB6F1}"/>
              </a:ext>
            </a:extLst>
          </p:cNvPr>
          <p:cNvSpPr/>
          <p:nvPr/>
        </p:nvSpPr>
        <p:spPr>
          <a:xfrm>
            <a:off x="0" y="2084031"/>
            <a:ext cx="33810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</a:t>
            </a:r>
            <a:r>
              <a:rPr lang="en-US" sz="28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r>
              <a:rPr lang="en-US" sz="28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Science</a:t>
            </a:r>
            <a:r>
              <a:rPr lang="en-US" sz="20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Practices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3F1671A-7A6D-B899-C6FC-0A5F31412B39}"/>
              </a:ext>
            </a:extLst>
          </p:cNvPr>
          <p:cNvCxnSpPr/>
          <p:nvPr/>
        </p:nvCxnSpPr>
        <p:spPr>
          <a:xfrm>
            <a:off x="4709763" y="2045833"/>
            <a:ext cx="7883" cy="1246047"/>
          </a:xfrm>
          <a:prstGeom prst="straightConnector1">
            <a:avLst/>
          </a:prstGeom>
          <a:ln>
            <a:solidFill>
              <a:srgbClr val="B3A5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ED634D-0280-7B05-F842-45D23946FB30}"/>
              </a:ext>
            </a:extLst>
          </p:cNvPr>
          <p:cNvCxnSpPr/>
          <p:nvPr/>
        </p:nvCxnSpPr>
        <p:spPr>
          <a:xfrm>
            <a:off x="1674093" y="2962963"/>
            <a:ext cx="0" cy="818114"/>
          </a:xfrm>
          <a:prstGeom prst="straightConnector1">
            <a:avLst/>
          </a:prstGeom>
          <a:ln>
            <a:solidFill>
              <a:srgbClr val="B3A5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180742E-EC1D-C7F1-1A6B-B377742EC5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77" y="1693580"/>
            <a:ext cx="6001506" cy="3272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FD4FF7-595F-5B04-ED27-60BFF4C0C278}"/>
              </a:ext>
            </a:extLst>
          </p:cNvPr>
          <p:cNvSpPr txBox="1"/>
          <p:nvPr/>
        </p:nvSpPr>
        <p:spPr>
          <a:xfrm>
            <a:off x="38817" y="6211861"/>
            <a:ext cx="616226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Fixsen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200) In search of program implementation…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473A51-917B-4495-E521-64F5832A8BE0}"/>
              </a:ext>
            </a:extLst>
          </p:cNvPr>
          <p:cNvSpPr txBox="1"/>
          <p:nvPr/>
        </p:nvSpPr>
        <p:spPr>
          <a:xfrm>
            <a:off x="784098" y="6518063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09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448ADA-6A11-8651-42B6-FDBC76BEBC7C}"/>
              </a:ext>
            </a:extLst>
          </p:cNvPr>
          <p:cNvSpPr txBox="1">
            <a:spLocks/>
          </p:cNvSpPr>
          <p:nvPr/>
        </p:nvSpPr>
        <p:spPr>
          <a:xfrm>
            <a:off x="3870434" y="1910903"/>
            <a:ext cx="4451131" cy="73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en-US" sz="3000" b="1" dirty="0">
                <a:solidFill>
                  <a:srgbClr val="009E8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Educational Context</a:t>
            </a:r>
          </a:p>
        </p:txBody>
      </p:sp>
      <p:pic>
        <p:nvPicPr>
          <p:cNvPr id="3" name="Graphic 2" descr="Books outline">
            <a:extLst>
              <a:ext uri="{FF2B5EF4-FFF2-40B4-BE49-F238E27FC236}">
                <a16:creationId xmlns:a16="http://schemas.microsoft.com/office/drawing/2014/main" id="{CFF9271A-2651-1867-6718-0416C257E5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73012" y="2775856"/>
            <a:ext cx="1262744" cy="1262744"/>
          </a:xfrm>
          <a:prstGeom prst="rect">
            <a:avLst/>
          </a:prstGeom>
        </p:spPr>
      </p:pic>
      <p:pic>
        <p:nvPicPr>
          <p:cNvPr id="5" name="Graphic 4" descr="Classroom with solid fill">
            <a:extLst>
              <a:ext uri="{FF2B5EF4-FFF2-40B4-BE49-F238E27FC236}">
                <a16:creationId xmlns:a16="http://schemas.microsoft.com/office/drawing/2014/main" id="{4E7F226D-16A8-B264-F6CC-71CB0C72A0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3947" y="2775855"/>
            <a:ext cx="1153887" cy="11538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C42F3F-A31F-DFAF-0830-148A6C86507A}"/>
              </a:ext>
            </a:extLst>
          </p:cNvPr>
          <p:cNvSpPr txBox="1"/>
          <p:nvPr/>
        </p:nvSpPr>
        <p:spPr>
          <a:xfrm>
            <a:off x="784098" y="6518063"/>
            <a:ext cx="399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71175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A53A4387-D9A9-1D03-6F74-FA1848609D3A}"/>
              </a:ext>
            </a:extLst>
          </p:cNvPr>
          <p:cNvSpPr>
            <a:spLocks/>
          </p:cNvSpPr>
          <p:nvPr/>
        </p:nvSpPr>
        <p:spPr bwMode="auto">
          <a:xfrm>
            <a:off x="3775817" y="2668509"/>
            <a:ext cx="1746250" cy="2416175"/>
          </a:xfrm>
          <a:custGeom>
            <a:avLst/>
            <a:gdLst>
              <a:gd name="T0" fmla="*/ 479 w 537"/>
              <a:gd name="T1" fmla="*/ 401 h 743"/>
              <a:gd name="T2" fmla="*/ 458 w 537"/>
              <a:gd name="T3" fmla="*/ 173 h 743"/>
              <a:gd name="T4" fmla="*/ 297 w 537"/>
              <a:gd name="T5" fmla="*/ 243 h 743"/>
              <a:gd name="T6" fmla="*/ 188 w 537"/>
              <a:gd name="T7" fmla="*/ 214 h 743"/>
              <a:gd name="T8" fmla="*/ 79 w 537"/>
              <a:gd name="T9" fmla="*/ 0 h 743"/>
              <a:gd name="T10" fmla="*/ 118 w 537"/>
              <a:gd name="T11" fmla="*/ 607 h 743"/>
              <a:gd name="T12" fmla="*/ 120 w 537"/>
              <a:gd name="T13" fmla="*/ 610 h 743"/>
              <a:gd name="T14" fmla="*/ 404 w 537"/>
              <a:gd name="T15" fmla="*/ 685 h 743"/>
              <a:gd name="T16" fmla="*/ 479 w 537"/>
              <a:gd name="T17" fmla="*/ 402 h 743"/>
              <a:gd name="T18" fmla="*/ 479 w 537"/>
              <a:gd name="T19" fmla="*/ 401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7" h="743">
                <a:moveTo>
                  <a:pt x="479" y="401"/>
                </a:moveTo>
                <a:cubicBezTo>
                  <a:pt x="438" y="329"/>
                  <a:pt x="432" y="246"/>
                  <a:pt x="458" y="173"/>
                </a:cubicBezTo>
                <a:cubicBezTo>
                  <a:pt x="417" y="217"/>
                  <a:pt x="359" y="243"/>
                  <a:pt x="297" y="243"/>
                </a:cubicBezTo>
                <a:cubicBezTo>
                  <a:pt x="259" y="243"/>
                  <a:pt x="221" y="233"/>
                  <a:pt x="188" y="214"/>
                </a:cubicBezTo>
                <a:cubicBezTo>
                  <a:pt x="110" y="169"/>
                  <a:pt x="70" y="84"/>
                  <a:pt x="79" y="0"/>
                </a:cubicBezTo>
                <a:cubicBezTo>
                  <a:pt x="0" y="191"/>
                  <a:pt x="7" y="415"/>
                  <a:pt x="118" y="607"/>
                </a:cubicBezTo>
                <a:cubicBezTo>
                  <a:pt x="120" y="610"/>
                  <a:pt x="120" y="610"/>
                  <a:pt x="120" y="610"/>
                </a:cubicBezTo>
                <a:cubicBezTo>
                  <a:pt x="177" y="709"/>
                  <a:pt x="305" y="743"/>
                  <a:pt x="404" y="685"/>
                </a:cubicBezTo>
                <a:cubicBezTo>
                  <a:pt x="503" y="628"/>
                  <a:pt x="537" y="501"/>
                  <a:pt x="479" y="402"/>
                </a:cubicBezTo>
                <a:cubicBezTo>
                  <a:pt x="479" y="401"/>
                  <a:pt x="479" y="401"/>
                  <a:pt x="479" y="401"/>
                </a:cubicBezTo>
                <a:close/>
              </a:path>
            </a:pathLst>
          </a:custGeom>
          <a:solidFill>
            <a:srgbClr val="B3A5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D70E3B07-90F0-E2EE-EFC6-0FAC72C045F8}"/>
              </a:ext>
            </a:extLst>
          </p:cNvPr>
          <p:cNvSpPr>
            <a:spLocks/>
          </p:cNvSpPr>
          <p:nvPr/>
        </p:nvSpPr>
        <p:spPr bwMode="auto">
          <a:xfrm>
            <a:off x="4315567" y="4111547"/>
            <a:ext cx="2465388" cy="1658937"/>
          </a:xfrm>
          <a:custGeom>
            <a:avLst/>
            <a:gdLst>
              <a:gd name="T0" fmla="*/ 550 w 758"/>
              <a:gd name="T1" fmla="*/ 94 h 510"/>
              <a:gd name="T2" fmla="*/ 550 w 758"/>
              <a:gd name="T3" fmla="*/ 94 h 510"/>
              <a:gd name="T4" fmla="*/ 344 w 758"/>
              <a:gd name="T5" fmla="*/ 0 h 510"/>
              <a:gd name="T6" fmla="*/ 345 w 758"/>
              <a:gd name="T7" fmla="*/ 117 h 510"/>
              <a:gd name="T8" fmla="*/ 243 w 758"/>
              <a:gd name="T9" fmla="*/ 251 h 510"/>
              <a:gd name="T10" fmla="*/ 133 w 758"/>
              <a:gd name="T11" fmla="*/ 281 h 510"/>
              <a:gd name="T12" fmla="*/ 0 w 758"/>
              <a:gd name="T13" fmla="*/ 236 h 510"/>
              <a:gd name="T14" fmla="*/ 547 w 758"/>
              <a:gd name="T15" fmla="*/ 510 h 510"/>
              <a:gd name="T16" fmla="*/ 550 w 758"/>
              <a:gd name="T17" fmla="*/ 510 h 510"/>
              <a:gd name="T18" fmla="*/ 758 w 758"/>
              <a:gd name="T19" fmla="*/ 302 h 510"/>
              <a:gd name="T20" fmla="*/ 550 w 758"/>
              <a:gd name="T21" fmla="*/ 9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8" h="510">
                <a:moveTo>
                  <a:pt x="550" y="94"/>
                </a:moveTo>
                <a:cubicBezTo>
                  <a:pt x="550" y="94"/>
                  <a:pt x="550" y="94"/>
                  <a:pt x="550" y="94"/>
                </a:cubicBezTo>
                <a:cubicBezTo>
                  <a:pt x="468" y="94"/>
                  <a:pt x="394" y="57"/>
                  <a:pt x="344" y="0"/>
                </a:cubicBezTo>
                <a:cubicBezTo>
                  <a:pt x="355" y="38"/>
                  <a:pt x="355" y="78"/>
                  <a:pt x="345" y="117"/>
                </a:cubicBezTo>
                <a:cubicBezTo>
                  <a:pt x="330" y="174"/>
                  <a:pt x="294" y="222"/>
                  <a:pt x="243" y="251"/>
                </a:cubicBezTo>
                <a:cubicBezTo>
                  <a:pt x="209" y="271"/>
                  <a:pt x="171" y="281"/>
                  <a:pt x="133" y="281"/>
                </a:cubicBezTo>
                <a:cubicBezTo>
                  <a:pt x="84" y="281"/>
                  <a:pt x="38" y="265"/>
                  <a:pt x="0" y="236"/>
                </a:cubicBezTo>
                <a:cubicBezTo>
                  <a:pt x="126" y="402"/>
                  <a:pt x="324" y="509"/>
                  <a:pt x="547" y="510"/>
                </a:cubicBezTo>
                <a:cubicBezTo>
                  <a:pt x="550" y="510"/>
                  <a:pt x="550" y="510"/>
                  <a:pt x="550" y="510"/>
                </a:cubicBezTo>
                <a:cubicBezTo>
                  <a:pt x="665" y="510"/>
                  <a:pt x="758" y="417"/>
                  <a:pt x="758" y="302"/>
                </a:cubicBezTo>
                <a:cubicBezTo>
                  <a:pt x="758" y="187"/>
                  <a:pt x="665" y="94"/>
                  <a:pt x="550" y="94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84FD1A29-B696-F298-88DC-5D68BBBC71B1}"/>
              </a:ext>
            </a:extLst>
          </p:cNvPr>
          <p:cNvSpPr>
            <a:spLocks/>
          </p:cNvSpPr>
          <p:nvPr/>
        </p:nvSpPr>
        <p:spPr bwMode="auto">
          <a:xfrm>
            <a:off x="6284067" y="3533697"/>
            <a:ext cx="1954213" cy="2220912"/>
          </a:xfrm>
          <a:custGeom>
            <a:avLst/>
            <a:gdLst>
              <a:gd name="T0" fmla="*/ 467 w 601"/>
              <a:gd name="T1" fmla="*/ 57 h 683"/>
              <a:gd name="T2" fmla="*/ 183 w 601"/>
              <a:gd name="T3" fmla="*/ 134 h 683"/>
              <a:gd name="T4" fmla="*/ 183 w 601"/>
              <a:gd name="T5" fmla="*/ 134 h 683"/>
              <a:gd name="T6" fmla="*/ 0 w 601"/>
              <a:gd name="T7" fmla="*/ 266 h 683"/>
              <a:gd name="T8" fmla="*/ 164 w 601"/>
              <a:gd name="T9" fmla="*/ 479 h 683"/>
              <a:gd name="T10" fmla="*/ 26 w 601"/>
              <a:gd name="T11" fmla="*/ 683 h 683"/>
              <a:gd name="T12" fmla="*/ 542 w 601"/>
              <a:gd name="T13" fmla="*/ 343 h 683"/>
              <a:gd name="T14" fmla="*/ 544 w 601"/>
              <a:gd name="T15" fmla="*/ 340 h 683"/>
              <a:gd name="T16" fmla="*/ 467 w 601"/>
              <a:gd name="T17" fmla="*/ 57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1" h="683">
                <a:moveTo>
                  <a:pt x="467" y="57"/>
                </a:moveTo>
                <a:cubicBezTo>
                  <a:pt x="367" y="0"/>
                  <a:pt x="240" y="35"/>
                  <a:pt x="183" y="134"/>
                </a:cubicBezTo>
                <a:cubicBezTo>
                  <a:pt x="183" y="134"/>
                  <a:pt x="183" y="134"/>
                  <a:pt x="183" y="134"/>
                </a:cubicBezTo>
                <a:cubicBezTo>
                  <a:pt x="142" y="205"/>
                  <a:pt x="74" y="251"/>
                  <a:pt x="0" y="266"/>
                </a:cubicBezTo>
                <a:cubicBezTo>
                  <a:pt x="94" y="291"/>
                  <a:pt x="164" y="377"/>
                  <a:pt x="164" y="479"/>
                </a:cubicBezTo>
                <a:cubicBezTo>
                  <a:pt x="164" y="571"/>
                  <a:pt x="107" y="651"/>
                  <a:pt x="26" y="683"/>
                </a:cubicBezTo>
                <a:cubicBezTo>
                  <a:pt x="234" y="658"/>
                  <a:pt x="429" y="539"/>
                  <a:pt x="542" y="343"/>
                </a:cubicBezTo>
                <a:cubicBezTo>
                  <a:pt x="544" y="340"/>
                  <a:pt x="544" y="340"/>
                  <a:pt x="544" y="340"/>
                </a:cubicBezTo>
                <a:cubicBezTo>
                  <a:pt x="601" y="241"/>
                  <a:pt x="566" y="114"/>
                  <a:pt x="467" y="57"/>
                </a:cubicBezTo>
                <a:close/>
              </a:path>
            </a:pathLst>
          </a:custGeom>
          <a:solidFill>
            <a:srgbClr val="F39C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31EF67EF-CF6C-CA9C-E80D-DBD2DF162730}"/>
              </a:ext>
            </a:extLst>
          </p:cNvPr>
          <p:cNvSpPr>
            <a:spLocks/>
          </p:cNvSpPr>
          <p:nvPr/>
        </p:nvSpPr>
        <p:spPr bwMode="auto">
          <a:xfrm>
            <a:off x="6690467" y="1968422"/>
            <a:ext cx="1746250" cy="2419350"/>
          </a:xfrm>
          <a:custGeom>
            <a:avLst/>
            <a:gdLst>
              <a:gd name="T0" fmla="*/ 57 w 537"/>
              <a:gd name="T1" fmla="*/ 342 h 744"/>
              <a:gd name="T2" fmla="*/ 80 w 537"/>
              <a:gd name="T3" fmla="*/ 566 h 744"/>
              <a:gd name="T4" fmla="*/ 239 w 537"/>
              <a:gd name="T5" fmla="*/ 498 h 744"/>
              <a:gd name="T6" fmla="*/ 348 w 537"/>
              <a:gd name="T7" fmla="*/ 527 h 744"/>
              <a:gd name="T8" fmla="*/ 451 w 537"/>
              <a:gd name="T9" fmla="*/ 660 h 744"/>
              <a:gd name="T10" fmla="*/ 457 w 537"/>
              <a:gd name="T11" fmla="*/ 744 h 744"/>
              <a:gd name="T12" fmla="*/ 419 w 537"/>
              <a:gd name="T13" fmla="*/ 136 h 744"/>
              <a:gd name="T14" fmla="*/ 417 w 537"/>
              <a:gd name="T15" fmla="*/ 133 h 744"/>
              <a:gd name="T16" fmla="*/ 133 w 537"/>
              <a:gd name="T17" fmla="*/ 58 h 744"/>
              <a:gd name="T18" fmla="*/ 57 w 537"/>
              <a:gd name="T19" fmla="*/ 341 h 744"/>
              <a:gd name="T20" fmla="*/ 57 w 537"/>
              <a:gd name="T21" fmla="*/ 342 h 7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37" h="744">
                <a:moveTo>
                  <a:pt x="57" y="342"/>
                </a:moveTo>
                <a:cubicBezTo>
                  <a:pt x="98" y="413"/>
                  <a:pt x="104" y="494"/>
                  <a:pt x="80" y="566"/>
                </a:cubicBezTo>
                <a:cubicBezTo>
                  <a:pt x="121" y="523"/>
                  <a:pt x="178" y="498"/>
                  <a:pt x="239" y="498"/>
                </a:cubicBezTo>
                <a:cubicBezTo>
                  <a:pt x="277" y="498"/>
                  <a:pt x="315" y="508"/>
                  <a:pt x="348" y="527"/>
                </a:cubicBezTo>
                <a:cubicBezTo>
                  <a:pt x="399" y="556"/>
                  <a:pt x="435" y="604"/>
                  <a:pt x="451" y="660"/>
                </a:cubicBezTo>
                <a:cubicBezTo>
                  <a:pt x="458" y="688"/>
                  <a:pt x="460" y="717"/>
                  <a:pt x="457" y="744"/>
                </a:cubicBezTo>
                <a:cubicBezTo>
                  <a:pt x="537" y="553"/>
                  <a:pt x="530" y="329"/>
                  <a:pt x="419" y="136"/>
                </a:cubicBezTo>
                <a:cubicBezTo>
                  <a:pt x="417" y="133"/>
                  <a:pt x="417" y="133"/>
                  <a:pt x="417" y="133"/>
                </a:cubicBezTo>
                <a:cubicBezTo>
                  <a:pt x="359" y="34"/>
                  <a:pt x="232" y="0"/>
                  <a:pt x="133" y="58"/>
                </a:cubicBezTo>
                <a:cubicBezTo>
                  <a:pt x="34" y="115"/>
                  <a:pt x="0" y="242"/>
                  <a:pt x="57" y="341"/>
                </a:cubicBezTo>
                <a:cubicBezTo>
                  <a:pt x="57" y="342"/>
                  <a:pt x="57" y="342"/>
                  <a:pt x="57" y="342"/>
                </a:cubicBezTo>
                <a:close/>
              </a:path>
            </a:pathLst>
          </a:custGeom>
          <a:solidFill>
            <a:srgbClr val="C039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3CF568D7-CD58-DA16-5182-396AEDEB7E56}"/>
              </a:ext>
            </a:extLst>
          </p:cNvPr>
          <p:cNvSpPr>
            <a:spLocks/>
          </p:cNvSpPr>
          <p:nvPr/>
        </p:nvSpPr>
        <p:spPr bwMode="auto">
          <a:xfrm>
            <a:off x="5431579" y="1282622"/>
            <a:ext cx="2462213" cy="1655762"/>
          </a:xfrm>
          <a:custGeom>
            <a:avLst/>
            <a:gdLst>
              <a:gd name="T0" fmla="*/ 412 w 757"/>
              <a:gd name="T1" fmla="*/ 392 h 509"/>
              <a:gd name="T2" fmla="*/ 514 w 757"/>
              <a:gd name="T3" fmla="*/ 258 h 509"/>
              <a:gd name="T4" fmla="*/ 624 w 757"/>
              <a:gd name="T5" fmla="*/ 228 h 509"/>
              <a:gd name="T6" fmla="*/ 757 w 757"/>
              <a:gd name="T7" fmla="*/ 273 h 509"/>
              <a:gd name="T8" fmla="*/ 211 w 757"/>
              <a:gd name="T9" fmla="*/ 0 h 509"/>
              <a:gd name="T10" fmla="*/ 207 w 757"/>
              <a:gd name="T11" fmla="*/ 0 h 509"/>
              <a:gd name="T12" fmla="*/ 0 w 757"/>
              <a:gd name="T13" fmla="*/ 208 h 509"/>
              <a:gd name="T14" fmla="*/ 207 w 757"/>
              <a:gd name="T15" fmla="*/ 416 h 509"/>
              <a:gd name="T16" fmla="*/ 208 w 757"/>
              <a:gd name="T17" fmla="*/ 416 h 509"/>
              <a:gd name="T18" fmla="*/ 413 w 757"/>
              <a:gd name="T19" fmla="*/ 509 h 509"/>
              <a:gd name="T20" fmla="*/ 412 w 757"/>
              <a:gd name="T21" fmla="*/ 3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7" h="509">
                <a:moveTo>
                  <a:pt x="412" y="392"/>
                </a:moveTo>
                <a:cubicBezTo>
                  <a:pt x="427" y="335"/>
                  <a:pt x="463" y="287"/>
                  <a:pt x="514" y="258"/>
                </a:cubicBezTo>
                <a:cubicBezTo>
                  <a:pt x="547" y="239"/>
                  <a:pt x="585" y="228"/>
                  <a:pt x="624" y="228"/>
                </a:cubicBezTo>
                <a:cubicBezTo>
                  <a:pt x="673" y="228"/>
                  <a:pt x="719" y="244"/>
                  <a:pt x="757" y="273"/>
                </a:cubicBezTo>
                <a:cubicBezTo>
                  <a:pt x="632" y="108"/>
                  <a:pt x="434" y="1"/>
                  <a:pt x="211" y="0"/>
                </a:cubicBezTo>
                <a:cubicBezTo>
                  <a:pt x="207" y="0"/>
                  <a:pt x="207" y="0"/>
                  <a:pt x="207" y="0"/>
                </a:cubicBezTo>
                <a:cubicBezTo>
                  <a:pt x="93" y="0"/>
                  <a:pt x="0" y="93"/>
                  <a:pt x="0" y="208"/>
                </a:cubicBezTo>
                <a:cubicBezTo>
                  <a:pt x="0" y="323"/>
                  <a:pt x="93" y="416"/>
                  <a:pt x="207" y="416"/>
                </a:cubicBezTo>
                <a:cubicBezTo>
                  <a:pt x="208" y="416"/>
                  <a:pt x="208" y="416"/>
                  <a:pt x="208" y="416"/>
                </a:cubicBezTo>
                <a:cubicBezTo>
                  <a:pt x="290" y="416"/>
                  <a:pt x="363" y="452"/>
                  <a:pt x="413" y="509"/>
                </a:cubicBezTo>
                <a:cubicBezTo>
                  <a:pt x="402" y="471"/>
                  <a:pt x="401" y="431"/>
                  <a:pt x="412" y="392"/>
                </a:cubicBezTo>
                <a:close/>
              </a:path>
            </a:pathLst>
          </a:custGeom>
          <a:solidFill>
            <a:srgbClr val="954F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8" name="Freeform 10">
            <a:extLst>
              <a:ext uri="{FF2B5EF4-FFF2-40B4-BE49-F238E27FC236}">
                <a16:creationId xmlns:a16="http://schemas.microsoft.com/office/drawing/2014/main" id="{8A4D5BFD-E360-F36F-723E-AE4382B698D1}"/>
              </a:ext>
            </a:extLst>
          </p:cNvPr>
          <p:cNvSpPr>
            <a:spLocks/>
          </p:cNvSpPr>
          <p:nvPr/>
        </p:nvSpPr>
        <p:spPr bwMode="auto">
          <a:xfrm>
            <a:off x="3974254" y="1298497"/>
            <a:ext cx="1957388" cy="2217737"/>
          </a:xfrm>
          <a:custGeom>
            <a:avLst/>
            <a:gdLst>
              <a:gd name="T0" fmla="*/ 435 w 602"/>
              <a:gd name="T1" fmla="*/ 203 h 682"/>
              <a:gd name="T2" fmla="*/ 570 w 602"/>
              <a:gd name="T3" fmla="*/ 0 h 682"/>
              <a:gd name="T4" fmla="*/ 59 w 602"/>
              <a:gd name="T5" fmla="*/ 338 h 682"/>
              <a:gd name="T6" fmla="*/ 57 w 602"/>
              <a:gd name="T7" fmla="*/ 342 h 682"/>
              <a:gd name="T8" fmla="*/ 134 w 602"/>
              <a:gd name="T9" fmla="*/ 625 h 682"/>
              <a:gd name="T10" fmla="*/ 418 w 602"/>
              <a:gd name="T11" fmla="*/ 548 h 682"/>
              <a:gd name="T12" fmla="*/ 418 w 602"/>
              <a:gd name="T13" fmla="*/ 548 h 682"/>
              <a:gd name="T14" fmla="*/ 602 w 602"/>
              <a:gd name="T15" fmla="*/ 416 h 682"/>
              <a:gd name="T16" fmla="*/ 435 w 602"/>
              <a:gd name="T17" fmla="*/ 203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682">
                <a:moveTo>
                  <a:pt x="435" y="203"/>
                </a:moveTo>
                <a:cubicBezTo>
                  <a:pt x="435" y="112"/>
                  <a:pt x="491" y="34"/>
                  <a:pt x="570" y="0"/>
                </a:cubicBezTo>
                <a:cubicBezTo>
                  <a:pt x="364" y="26"/>
                  <a:pt x="171" y="145"/>
                  <a:pt x="59" y="338"/>
                </a:cubicBezTo>
                <a:cubicBezTo>
                  <a:pt x="57" y="342"/>
                  <a:pt x="57" y="342"/>
                  <a:pt x="57" y="342"/>
                </a:cubicBezTo>
                <a:cubicBezTo>
                  <a:pt x="0" y="441"/>
                  <a:pt x="35" y="568"/>
                  <a:pt x="134" y="625"/>
                </a:cubicBezTo>
                <a:cubicBezTo>
                  <a:pt x="233" y="682"/>
                  <a:pt x="360" y="648"/>
                  <a:pt x="418" y="548"/>
                </a:cubicBezTo>
                <a:cubicBezTo>
                  <a:pt x="418" y="548"/>
                  <a:pt x="418" y="548"/>
                  <a:pt x="418" y="548"/>
                </a:cubicBezTo>
                <a:cubicBezTo>
                  <a:pt x="459" y="477"/>
                  <a:pt x="527" y="431"/>
                  <a:pt x="602" y="416"/>
                </a:cubicBezTo>
                <a:cubicBezTo>
                  <a:pt x="506" y="393"/>
                  <a:pt x="435" y="306"/>
                  <a:pt x="435" y="203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501AEF-DCAA-C14E-8747-2E03951A5C24}"/>
              </a:ext>
            </a:extLst>
          </p:cNvPr>
          <p:cNvSpPr txBox="1"/>
          <p:nvPr/>
        </p:nvSpPr>
        <p:spPr>
          <a:xfrm>
            <a:off x="4221711" y="2351160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1">
              <a:defRPr/>
            </a:pP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Adaptation</a:t>
            </a:r>
            <a:endParaRPr kumimoji="0" lang="en-US" sz="1800" b="1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9F0A06-1271-74B5-C351-230E305C45B8}"/>
              </a:ext>
            </a:extLst>
          </p:cNvPr>
          <p:cNvSpPr txBox="1"/>
          <p:nvPr/>
        </p:nvSpPr>
        <p:spPr>
          <a:xfrm>
            <a:off x="3933297" y="379424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A1DC96-3D16-838B-6528-0E5AD26C5015}"/>
              </a:ext>
            </a:extLst>
          </p:cNvPr>
          <p:cNvSpPr txBox="1"/>
          <p:nvPr/>
        </p:nvSpPr>
        <p:spPr>
          <a:xfrm>
            <a:off x="5175000" y="4839986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rtl="1">
              <a:defRPr/>
            </a:pP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</a:p>
          <a:p>
            <a:pPr lvl="0" algn="ctr" rtl="1">
              <a:defRPr/>
            </a:pP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Activities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A3F4D6-FE59-762F-2BA4-C79A363E7990}"/>
              </a:ext>
            </a:extLst>
          </p:cNvPr>
          <p:cNvSpPr txBox="1"/>
          <p:nvPr/>
        </p:nvSpPr>
        <p:spPr>
          <a:xfrm>
            <a:off x="6588566" y="4297110"/>
            <a:ext cx="1377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</a:p>
          <a:p>
            <a:pPr lvl="0" algn="ctr">
              <a:defRPr/>
            </a:pP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Tools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6D8D21-ABA0-B9DF-9CB4-1947DE31E16E}"/>
              </a:ext>
            </a:extLst>
          </p:cNvPr>
          <p:cNvSpPr txBox="1"/>
          <p:nvPr/>
        </p:nvSpPr>
        <p:spPr>
          <a:xfrm>
            <a:off x="7011192" y="2769107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Content/ </a:t>
            </a:r>
          </a:p>
          <a:p>
            <a:pPr algn="ctr">
              <a:defRPr/>
            </a:pP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endParaRPr lang="id-ID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D52F5B-77EB-C1CB-8869-347769F29D00}"/>
              </a:ext>
            </a:extLst>
          </p:cNvPr>
          <p:cNvSpPr txBox="1"/>
          <p:nvPr/>
        </p:nvSpPr>
        <p:spPr>
          <a:xfrm>
            <a:off x="5717520" y="1796648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kumimoji="0" lang="id-ID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Raleway" panose="020B0003030101060003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628BD4-0DE7-5CAE-3EEC-9745E64930DF}"/>
              </a:ext>
            </a:extLst>
          </p:cNvPr>
          <p:cNvSpPr txBox="1"/>
          <p:nvPr/>
        </p:nvSpPr>
        <p:spPr>
          <a:xfrm>
            <a:off x="6284067" y="2435057"/>
            <a:ext cx="184731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467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A051723-323C-1F0B-37F2-8BB62197919C}"/>
              </a:ext>
            </a:extLst>
          </p:cNvPr>
          <p:cNvCxnSpPr/>
          <p:nvPr/>
        </p:nvCxnSpPr>
        <p:spPr>
          <a:xfrm flipH="1">
            <a:off x="3834009" y="2048243"/>
            <a:ext cx="561326" cy="0"/>
          </a:xfrm>
          <a:prstGeom prst="straightConnector1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  <a:tailEnd type="oval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75BD944-9E7D-E622-445C-67ACFA5B1492}"/>
              </a:ext>
            </a:extLst>
          </p:cNvPr>
          <p:cNvSpPr txBox="1"/>
          <p:nvPr/>
        </p:nvSpPr>
        <p:spPr>
          <a:xfrm>
            <a:off x="3456986" y="106896"/>
            <a:ext cx="508311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Educational Process</a:t>
            </a:r>
          </a:p>
        </p:txBody>
      </p:sp>
      <p:pic>
        <p:nvPicPr>
          <p:cNvPr id="52" name="Graphic 51" descr="Thought with solid fill">
            <a:extLst>
              <a:ext uri="{FF2B5EF4-FFF2-40B4-BE49-F238E27FC236}">
                <a16:creationId xmlns:a16="http://schemas.microsoft.com/office/drawing/2014/main" id="{570FB8B1-46F4-9A0C-279C-21245E274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58687" y="1372377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C5879-279F-7E93-0BB2-DE5E7831475A}"/>
              </a:ext>
            </a:extLst>
          </p:cNvPr>
          <p:cNvSpPr txBox="1"/>
          <p:nvPr/>
        </p:nvSpPr>
        <p:spPr>
          <a:xfrm>
            <a:off x="784098" y="6518063"/>
            <a:ext cx="425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70932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6704105" y="5838634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6389F45E-7931-A54B-D038-620D1E4650DA}"/>
              </a:ext>
            </a:extLst>
          </p:cNvPr>
          <p:cNvSpPr/>
          <p:nvPr/>
        </p:nvSpPr>
        <p:spPr>
          <a:xfrm>
            <a:off x="6738168" y="1295504"/>
            <a:ext cx="5222070" cy="623454"/>
          </a:xfrm>
          <a:prstGeom prst="roundRect">
            <a:avLst/>
          </a:prstGeom>
          <a:solidFill>
            <a:srgbClr val="C5BBA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Materials Adaptations</a:t>
            </a:r>
            <a:endParaRPr lang="en-US" sz="22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3" name="Rectangle: Rounded Corners 7">
            <a:extLst>
              <a:ext uri="{FF2B5EF4-FFF2-40B4-BE49-F238E27FC236}">
                <a16:creationId xmlns:a16="http://schemas.microsoft.com/office/drawing/2014/main" id="{E100F0E7-A6EF-61C7-7169-BAD441C54551}"/>
              </a:ext>
            </a:extLst>
          </p:cNvPr>
          <p:cNvSpPr/>
          <p:nvPr/>
        </p:nvSpPr>
        <p:spPr>
          <a:xfrm>
            <a:off x="6738168" y="2198368"/>
            <a:ext cx="5222070" cy="623454"/>
          </a:xfrm>
          <a:prstGeom prst="roundRect">
            <a:avLst/>
          </a:prstGeom>
          <a:solidFill>
            <a:srgbClr val="C5BBA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Design Adaptations</a:t>
            </a:r>
            <a:endParaRPr lang="ar-SA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0FD8166-02C2-21F1-DCA5-6F5FFB0B183E}"/>
              </a:ext>
            </a:extLst>
          </p:cNvPr>
          <p:cNvSpPr/>
          <p:nvPr/>
        </p:nvSpPr>
        <p:spPr>
          <a:xfrm>
            <a:off x="6738167" y="3021920"/>
            <a:ext cx="5222069" cy="623454"/>
          </a:xfrm>
          <a:prstGeom prst="roundRect">
            <a:avLst/>
          </a:prstGeom>
          <a:solidFill>
            <a:srgbClr val="C5BBA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Assistive technologies &amp; Digital Content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0547B46-FF29-F965-BCCC-231F1439E1B9}"/>
              </a:ext>
            </a:extLst>
          </p:cNvPr>
          <p:cNvSpPr/>
          <p:nvPr/>
        </p:nvSpPr>
        <p:spPr>
          <a:xfrm>
            <a:off x="6738168" y="3813487"/>
            <a:ext cx="5222070" cy="623454"/>
          </a:xfrm>
          <a:prstGeom prst="roundRect">
            <a:avLst/>
          </a:prstGeom>
          <a:solidFill>
            <a:srgbClr val="C5BBA7"/>
          </a:solidFill>
          <a:ln>
            <a:solidFill>
              <a:srgbClr val="C7BCA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Adaptations related to the educational environment (classroom)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FC1435-3B42-8302-FCEE-19CDFC5333DC}"/>
              </a:ext>
            </a:extLst>
          </p:cNvPr>
          <p:cNvSpPr/>
          <p:nvPr/>
        </p:nvSpPr>
        <p:spPr>
          <a:xfrm>
            <a:off x="6738168" y="4630654"/>
            <a:ext cx="5222068" cy="623454"/>
          </a:xfrm>
          <a:prstGeom prst="roundRect">
            <a:avLst/>
          </a:prstGeom>
          <a:solidFill>
            <a:srgbClr val="C5BBA7"/>
          </a:solidFill>
          <a:ln>
            <a:solidFill>
              <a:srgbClr val="C7BCA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Adaptations for Individual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(Individualized Education Plan)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C4C323E-3A71-A5A4-1590-70876ABD6C9E}"/>
              </a:ext>
            </a:extLst>
          </p:cNvPr>
          <p:cNvSpPr/>
          <p:nvPr/>
        </p:nvSpPr>
        <p:spPr>
          <a:xfrm>
            <a:off x="6738168" y="5528069"/>
            <a:ext cx="5222068" cy="623454"/>
          </a:xfrm>
          <a:prstGeom prst="roundRect">
            <a:avLst/>
          </a:prstGeom>
          <a:solidFill>
            <a:srgbClr val="C5BBA7"/>
          </a:solidFill>
          <a:ln>
            <a:solidFill>
              <a:srgbClr val="C7BCA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R="0" lvl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Adaptations for group</a:t>
            </a:r>
          </a:p>
        </p:txBody>
      </p:sp>
      <p:sp>
        <p:nvSpPr>
          <p:cNvPr id="14" name="عنوان 3">
            <a:extLst>
              <a:ext uri="{FF2B5EF4-FFF2-40B4-BE49-F238E27FC236}">
                <a16:creationId xmlns:a16="http://schemas.microsoft.com/office/drawing/2014/main" id="{9AA4805F-B636-46A2-28AF-9801F43227E5}"/>
              </a:ext>
            </a:extLst>
          </p:cNvPr>
          <p:cNvSpPr txBox="1">
            <a:spLocks/>
          </p:cNvSpPr>
          <p:nvPr/>
        </p:nvSpPr>
        <p:spPr>
          <a:xfrm flipH="1">
            <a:off x="575441" y="258654"/>
            <a:ext cx="4621373" cy="103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b="1" dirty="0">
                <a:solidFill>
                  <a:srgbClr val="00AC9D"/>
                </a:solidFill>
                <a:latin typeface="Tajawal" panose="00000500000000000000" pitchFamily="2" charset="-78"/>
                <a:ea typeface="+mn-ea"/>
              </a:rPr>
              <a:t>Supporting students with disabilities</a:t>
            </a:r>
            <a:r>
              <a:rPr lang="ar-SA" sz="3500" b="1" dirty="0">
                <a:solidFill>
                  <a:srgbClr val="00AC9D"/>
                </a:solidFill>
                <a:latin typeface="Tajawal" panose="00000500000000000000" pitchFamily="2" charset="-78"/>
                <a:ea typeface="+mn-ea"/>
              </a:rPr>
              <a:t> </a:t>
            </a:r>
          </a:p>
        </p:txBody>
      </p:sp>
      <p:graphicFrame>
        <p:nvGraphicFramePr>
          <p:cNvPr id="16" name="رسم تخطيطي 6">
            <a:extLst>
              <a:ext uri="{FF2B5EF4-FFF2-40B4-BE49-F238E27FC236}">
                <a16:creationId xmlns:a16="http://schemas.microsoft.com/office/drawing/2014/main" id="{90CBFE5F-8FE5-4120-3588-48C029B53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335452"/>
              </p:ext>
            </p:extLst>
          </p:nvPr>
        </p:nvGraphicFramePr>
        <p:xfrm>
          <a:off x="-603816" y="1182339"/>
          <a:ext cx="7117347" cy="4302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2" descr="The right to quality education for learners with disabilities: What makes a  learning environment inclusive? | UNESCO">
            <a:extLst>
              <a:ext uri="{FF2B5EF4-FFF2-40B4-BE49-F238E27FC236}">
                <a16:creationId xmlns:a16="http://schemas.microsoft.com/office/drawing/2014/main" id="{94FCB98D-63D5-BF3B-B317-0B70D7421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" y="5528069"/>
            <a:ext cx="1943241" cy="10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4F367E-6EA4-2373-74F2-0D22E1A95500}"/>
              </a:ext>
            </a:extLst>
          </p:cNvPr>
          <p:cNvSpPr txBox="1"/>
          <p:nvPr/>
        </p:nvSpPr>
        <p:spPr>
          <a:xfrm>
            <a:off x="784098" y="6518063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43712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4267CC-FA64-D0C4-8341-20AEB31312C1}"/>
              </a:ext>
            </a:extLst>
          </p:cNvPr>
          <p:cNvSpPr/>
          <p:nvPr/>
        </p:nvSpPr>
        <p:spPr>
          <a:xfrm>
            <a:off x="1855802" y="3271350"/>
            <a:ext cx="1093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7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7F0606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620F944-2DC0-6805-9CDB-490D2419085E}"/>
              </a:ext>
            </a:extLst>
          </p:cNvPr>
          <p:cNvSpPr/>
          <p:nvPr/>
        </p:nvSpPr>
        <p:spPr>
          <a:xfrm>
            <a:off x="9414456" y="3295029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3200" b="1" dirty="0">
                <a:solidFill>
                  <a:srgbClr val="7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rgbClr val="7F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A018D37-3BA1-C605-3F62-14B7D221775C}"/>
              </a:ext>
            </a:extLst>
          </p:cNvPr>
          <p:cNvSpPr/>
          <p:nvPr/>
        </p:nvSpPr>
        <p:spPr>
          <a:xfrm>
            <a:off x="2337159" y="4903251"/>
            <a:ext cx="2616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25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9E2E37-CD9D-1ABE-D97B-4C8F624CBA0E}"/>
              </a:ext>
            </a:extLst>
          </p:cNvPr>
          <p:cNvSpPr txBox="1"/>
          <p:nvPr/>
        </p:nvSpPr>
        <p:spPr>
          <a:xfrm>
            <a:off x="3046476" y="355400"/>
            <a:ext cx="60990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Accommodations and Adaptations Levels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C6879B-7AC4-4E3B-46CB-74E83BE930AB}"/>
              </a:ext>
            </a:extLst>
          </p:cNvPr>
          <p:cNvGraphicFramePr>
            <a:graphicFrameLocks noGrp="1"/>
          </p:cNvGraphicFramePr>
          <p:nvPr/>
        </p:nvGraphicFramePr>
        <p:xfrm>
          <a:off x="212188" y="1145462"/>
          <a:ext cx="11619345" cy="4315554"/>
        </p:xfrm>
        <a:graphic>
          <a:graphicData uri="http://schemas.openxmlformats.org/drawingml/2006/table">
            <a:tbl>
              <a:tblPr rtl="1">
                <a:tableStyleId>{073A0DAA-6AF3-43AB-8588-CEC1D06C72B9}</a:tableStyleId>
              </a:tblPr>
              <a:tblGrid>
                <a:gridCol w="2522941">
                  <a:extLst>
                    <a:ext uri="{9D8B030D-6E8A-4147-A177-3AD203B41FA5}">
                      <a16:colId xmlns:a16="http://schemas.microsoft.com/office/drawing/2014/main" val="2729785659"/>
                    </a:ext>
                  </a:extLst>
                </a:gridCol>
                <a:gridCol w="2670048">
                  <a:extLst>
                    <a:ext uri="{9D8B030D-6E8A-4147-A177-3AD203B41FA5}">
                      <a16:colId xmlns:a16="http://schemas.microsoft.com/office/drawing/2014/main" val="1634091114"/>
                    </a:ext>
                  </a:extLst>
                </a:gridCol>
                <a:gridCol w="2021856">
                  <a:extLst>
                    <a:ext uri="{9D8B030D-6E8A-4147-A177-3AD203B41FA5}">
                      <a16:colId xmlns:a16="http://schemas.microsoft.com/office/drawing/2014/main" val="131130758"/>
                    </a:ext>
                  </a:extLst>
                </a:gridCol>
                <a:gridCol w="1818624">
                  <a:extLst>
                    <a:ext uri="{9D8B030D-6E8A-4147-A177-3AD203B41FA5}">
                      <a16:colId xmlns:a16="http://schemas.microsoft.com/office/drawing/2014/main" val="2087048890"/>
                    </a:ext>
                  </a:extLst>
                </a:gridCol>
                <a:gridCol w="2585876">
                  <a:extLst>
                    <a:ext uri="{9D8B030D-6E8A-4147-A177-3AD203B41FA5}">
                      <a16:colId xmlns:a16="http://schemas.microsoft.com/office/drawing/2014/main" val="3667200345"/>
                    </a:ext>
                  </a:extLst>
                </a:gridCol>
              </a:tblGrid>
              <a:tr h="64320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Methods of Instruction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Content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Goals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Types of Modification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142358079"/>
                  </a:ext>
                </a:extLst>
              </a:tr>
              <a:tr h="592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ajawal" panose="00000500000000000000" pitchFamily="2" charset="-78"/>
                          <a:ea typeface="Arial" panose="020B0604020202020204" pitchFamily="34" charset="0"/>
                          <a:cs typeface="Tajawal" panose="00000500000000000000" pitchFamily="2" charset="-78"/>
                        </a:rPr>
                        <a:t> </a:t>
                      </a: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Similar to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GEC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Modified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Similar to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GEC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Similar to GEC</a:t>
                      </a:r>
                      <a:endParaRPr lang="en-US" sz="2400" b="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Accommodation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050684850"/>
                  </a:ext>
                </a:extLst>
              </a:tr>
              <a:tr h="5925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Modified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Modified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Similar to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GEC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Slightly </a:t>
                      </a:r>
                      <a:endParaRPr lang="ar-SA" sz="2400" b="0" kern="12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modified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Adaptation</a:t>
                      </a:r>
                      <a:endParaRPr lang="ar-SA" sz="24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effectLst/>
                          <a:latin typeface="Tajawal" panose="00000500000000000000" pitchFamily="2" charset="-78"/>
                          <a:ea typeface="Arial" panose="020B0604020202020204" pitchFamily="34" charset="0"/>
                          <a:cs typeface="+mj-cs"/>
                        </a:rPr>
                        <a:t> </a:t>
                      </a: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69488168"/>
                  </a:ext>
                </a:extLst>
              </a:tr>
              <a:tr h="592534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Modified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Modified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Similar to</a:t>
                      </a:r>
                    </a:p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GEC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Significantly modified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Parallel Curriculum</a:t>
                      </a:r>
                      <a:endParaRPr lang="ar-SA" sz="2400" b="1" kern="1200" dirty="0">
                        <a:solidFill>
                          <a:srgbClr val="7030A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06676936"/>
                  </a:ext>
                </a:extLst>
              </a:tr>
              <a:tr h="523777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Modified 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Different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Different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Different</a:t>
                      </a: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Overlapping</a:t>
                      </a:r>
                      <a:endParaRPr lang="ar-SA" sz="2400" b="1" kern="1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5746895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21AD05A-90D2-31F6-43D7-1325E5387D1E}"/>
              </a:ext>
            </a:extLst>
          </p:cNvPr>
          <p:cNvSpPr txBox="1"/>
          <p:nvPr/>
        </p:nvSpPr>
        <p:spPr>
          <a:xfrm>
            <a:off x="0" y="6150432"/>
            <a:ext cx="6099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(Hall at al., 2004) Curriculum Modification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1456AE-AD07-7C8D-1A2D-B51E1A6A59CE}"/>
              </a:ext>
            </a:extLst>
          </p:cNvPr>
          <p:cNvSpPr txBox="1"/>
          <p:nvPr/>
        </p:nvSpPr>
        <p:spPr>
          <a:xfrm>
            <a:off x="784098" y="6518063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746298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65BB4A-1C74-85AC-1325-3E3DBDB99EEA}"/>
              </a:ext>
            </a:extLst>
          </p:cNvPr>
          <p:cNvSpPr txBox="1"/>
          <p:nvPr/>
        </p:nvSpPr>
        <p:spPr>
          <a:xfrm>
            <a:off x="2601618" y="153563"/>
            <a:ext cx="6988763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Accommodations and Adaptations</a:t>
            </a:r>
          </a:p>
        </p:txBody>
      </p:sp>
      <p:sp>
        <p:nvSpPr>
          <p:cNvPr id="16" name="Rounded Rectangle 1">
            <a:extLst>
              <a:ext uri="{FF2B5EF4-FFF2-40B4-BE49-F238E27FC236}">
                <a16:creationId xmlns:a16="http://schemas.microsoft.com/office/drawing/2014/main" id="{6E6B5D8B-3ECF-C7F1-C062-105CEC7F1D3A}"/>
              </a:ext>
            </a:extLst>
          </p:cNvPr>
          <p:cNvSpPr/>
          <p:nvPr/>
        </p:nvSpPr>
        <p:spPr>
          <a:xfrm>
            <a:off x="8266697" y="1425742"/>
            <a:ext cx="2582779" cy="1106905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2AF5DD26-C978-2C17-5225-70B2B895D2A3}"/>
              </a:ext>
            </a:extLst>
          </p:cNvPr>
          <p:cNvSpPr/>
          <p:nvPr/>
        </p:nvSpPr>
        <p:spPr>
          <a:xfrm>
            <a:off x="4635628" y="1425741"/>
            <a:ext cx="2582779" cy="1106905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ar-SA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B477FE5-F52E-4250-0416-9243C086FC70}"/>
              </a:ext>
            </a:extLst>
          </p:cNvPr>
          <p:cNvSpPr/>
          <p:nvPr/>
        </p:nvSpPr>
        <p:spPr>
          <a:xfrm>
            <a:off x="1004559" y="1425740"/>
            <a:ext cx="2582779" cy="1106905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EB432405-B8F2-50FB-4B30-4E22D09E7071}"/>
              </a:ext>
            </a:extLst>
          </p:cNvPr>
          <p:cNvSpPr/>
          <p:nvPr/>
        </p:nvSpPr>
        <p:spPr>
          <a:xfrm>
            <a:off x="1004558" y="3009900"/>
            <a:ext cx="2582779" cy="1106905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B6F76752-55E3-9230-A9D4-08901F90EB01}"/>
              </a:ext>
            </a:extLst>
          </p:cNvPr>
          <p:cNvSpPr/>
          <p:nvPr/>
        </p:nvSpPr>
        <p:spPr>
          <a:xfrm>
            <a:off x="4616499" y="3009900"/>
            <a:ext cx="2582779" cy="1106905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1" name="Rounded Rectangle 8">
            <a:extLst>
              <a:ext uri="{FF2B5EF4-FFF2-40B4-BE49-F238E27FC236}">
                <a16:creationId xmlns:a16="http://schemas.microsoft.com/office/drawing/2014/main" id="{C5DC6749-1B04-D356-9C48-38ABFFB0BA3B}"/>
              </a:ext>
            </a:extLst>
          </p:cNvPr>
          <p:cNvSpPr/>
          <p:nvPr/>
        </p:nvSpPr>
        <p:spPr>
          <a:xfrm>
            <a:off x="8228440" y="3009899"/>
            <a:ext cx="2582779" cy="1106905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C454AE27-A2B0-0001-81F2-83729B5DEBE6}"/>
              </a:ext>
            </a:extLst>
          </p:cNvPr>
          <p:cNvSpPr/>
          <p:nvPr/>
        </p:nvSpPr>
        <p:spPr>
          <a:xfrm>
            <a:off x="1004557" y="4594060"/>
            <a:ext cx="2582779" cy="1106905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3" name="Rounded Rectangle 10">
            <a:extLst>
              <a:ext uri="{FF2B5EF4-FFF2-40B4-BE49-F238E27FC236}">
                <a16:creationId xmlns:a16="http://schemas.microsoft.com/office/drawing/2014/main" id="{606CCED3-6DD5-4281-AC03-8BCCE94C8632}"/>
              </a:ext>
            </a:extLst>
          </p:cNvPr>
          <p:cNvSpPr/>
          <p:nvPr/>
        </p:nvSpPr>
        <p:spPr>
          <a:xfrm>
            <a:off x="4616498" y="4642188"/>
            <a:ext cx="2582779" cy="1106905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4" name="Rounded Rectangle 11">
            <a:extLst>
              <a:ext uri="{FF2B5EF4-FFF2-40B4-BE49-F238E27FC236}">
                <a16:creationId xmlns:a16="http://schemas.microsoft.com/office/drawing/2014/main" id="{3729B1CE-F1A9-6A7C-FCB6-36BFDA59D7AA}"/>
              </a:ext>
            </a:extLst>
          </p:cNvPr>
          <p:cNvSpPr/>
          <p:nvPr/>
        </p:nvSpPr>
        <p:spPr>
          <a:xfrm>
            <a:off x="8228439" y="4642187"/>
            <a:ext cx="2582779" cy="1106905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7423EB-103A-D03E-A5C3-61E6835DD026}"/>
              </a:ext>
            </a:extLst>
          </p:cNvPr>
          <p:cNvSpPr/>
          <p:nvPr/>
        </p:nvSpPr>
        <p:spPr>
          <a:xfrm>
            <a:off x="1855802" y="3271350"/>
            <a:ext cx="1093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3200" b="1" dirty="0">
                <a:solidFill>
                  <a:srgbClr val="7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7F0606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0AB6D0C-9EA8-FA35-4FA5-71DC1B2B304A}"/>
              </a:ext>
            </a:extLst>
          </p:cNvPr>
          <p:cNvSpPr/>
          <p:nvPr/>
        </p:nvSpPr>
        <p:spPr>
          <a:xfrm>
            <a:off x="9414456" y="3295029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3200" b="1" dirty="0">
                <a:solidFill>
                  <a:srgbClr val="7F060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rgbClr val="7F060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A26262-DE2C-54C0-3BA7-D51B1C47A0A1}"/>
              </a:ext>
            </a:extLst>
          </p:cNvPr>
          <p:cNvSpPr/>
          <p:nvPr/>
        </p:nvSpPr>
        <p:spPr>
          <a:xfrm>
            <a:off x="2337159" y="4903251"/>
            <a:ext cx="26161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25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ajawal" panose="00000500000000000000" pitchFamily="2" charset="-78"/>
                <a:cs typeface="Tajawal" panose="00000500000000000000" pitchFamily="2" charset="-78"/>
              </a:rPr>
              <a:t> </a:t>
            </a:r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D9C60E5-5D62-874F-6CC0-7D822D6EB943}"/>
              </a:ext>
            </a:extLst>
          </p:cNvPr>
          <p:cNvSpPr txBox="1"/>
          <p:nvPr/>
        </p:nvSpPr>
        <p:spPr>
          <a:xfrm>
            <a:off x="8538779" y="1740665"/>
            <a:ext cx="196209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5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8C4A5E-54A7-A0A0-F2B5-9E61386CA303}"/>
              </a:ext>
            </a:extLst>
          </p:cNvPr>
          <p:cNvSpPr txBox="1"/>
          <p:nvPr/>
        </p:nvSpPr>
        <p:spPr>
          <a:xfrm>
            <a:off x="1256495" y="4887766"/>
            <a:ext cx="196209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endParaRPr lang="ar-SA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ADA5A6-E96D-9835-B84F-8CCE501A5471}"/>
              </a:ext>
            </a:extLst>
          </p:cNvPr>
          <p:cNvSpPr txBox="1"/>
          <p:nvPr/>
        </p:nvSpPr>
        <p:spPr>
          <a:xfrm>
            <a:off x="1256497" y="1763589"/>
            <a:ext cx="196209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ED272C-A27F-09B2-A71C-64FC5536CBC0}"/>
              </a:ext>
            </a:extLst>
          </p:cNvPr>
          <p:cNvSpPr txBox="1"/>
          <p:nvPr/>
        </p:nvSpPr>
        <p:spPr>
          <a:xfrm>
            <a:off x="8538778" y="3334963"/>
            <a:ext cx="196209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Difficulty</a:t>
            </a:r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6A104D-EE90-9315-E1C4-8020F3B92CFA}"/>
              </a:ext>
            </a:extLst>
          </p:cNvPr>
          <p:cNvSpPr txBox="1"/>
          <p:nvPr/>
        </p:nvSpPr>
        <p:spPr>
          <a:xfrm>
            <a:off x="1256496" y="3161815"/>
            <a:ext cx="196209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5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Level of Support</a:t>
            </a:r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2596CC-1181-CA19-7C32-E3BE8C197D68}"/>
              </a:ext>
            </a:extLst>
          </p:cNvPr>
          <p:cNvSpPr txBox="1"/>
          <p:nvPr/>
        </p:nvSpPr>
        <p:spPr>
          <a:xfrm>
            <a:off x="4926838" y="1732399"/>
            <a:ext cx="1962097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Quantity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C2EA7AC-1DA7-F6B1-7A85-B2F736305377}"/>
              </a:ext>
            </a:extLst>
          </p:cNvPr>
          <p:cNvSpPr txBox="1"/>
          <p:nvPr/>
        </p:nvSpPr>
        <p:spPr>
          <a:xfrm>
            <a:off x="4759516" y="3105073"/>
            <a:ext cx="228294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5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Degree of Participation</a:t>
            </a:r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B97B8D8-24C0-46C0-F4CD-EE1920B50422}"/>
              </a:ext>
            </a:extLst>
          </p:cNvPr>
          <p:cNvSpPr txBox="1"/>
          <p:nvPr/>
        </p:nvSpPr>
        <p:spPr>
          <a:xfrm>
            <a:off x="4919937" y="4751904"/>
            <a:ext cx="19620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en-US" sz="24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Alternative Goals</a:t>
            </a:r>
            <a:endParaRPr lang="x-none" sz="24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023435-7848-EE2C-E9F1-EB9822628B2E}"/>
              </a:ext>
            </a:extLst>
          </p:cNvPr>
          <p:cNvSpPr txBox="1"/>
          <p:nvPr/>
        </p:nvSpPr>
        <p:spPr>
          <a:xfrm>
            <a:off x="8538778" y="4751904"/>
            <a:ext cx="196209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Alternative Curriculum</a:t>
            </a:r>
            <a:endParaRPr lang="x-none" sz="2500" b="1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CE0D3-BE69-BC58-B851-A500492CAA86}"/>
              </a:ext>
            </a:extLst>
          </p:cNvPr>
          <p:cNvSpPr txBox="1"/>
          <p:nvPr/>
        </p:nvSpPr>
        <p:spPr>
          <a:xfrm>
            <a:off x="784098" y="6518063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205187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2EF420C9-1D8D-247D-05D2-720CE87DD269}"/>
              </a:ext>
            </a:extLst>
          </p:cNvPr>
          <p:cNvSpPr/>
          <p:nvPr/>
        </p:nvSpPr>
        <p:spPr>
          <a:xfrm>
            <a:off x="279907" y="653232"/>
            <a:ext cx="2582779" cy="1106905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 2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phic 1" descr="Hourglass 90% outline">
            <a:extLst>
              <a:ext uri="{FF2B5EF4-FFF2-40B4-BE49-F238E27FC236}">
                <a16:creationId xmlns:a16="http://schemas.microsoft.com/office/drawing/2014/main" id="{6C81C8C8-7C10-03DD-D411-50782EA7D2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4913" y="2455061"/>
            <a:ext cx="1487728" cy="14877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C6AE50-497B-6CCB-57B1-24F3442AE60F}"/>
              </a:ext>
            </a:extLst>
          </p:cNvPr>
          <p:cNvSpPr txBox="1"/>
          <p:nvPr/>
        </p:nvSpPr>
        <p:spPr>
          <a:xfrm>
            <a:off x="3043402" y="1947726"/>
            <a:ext cx="610519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look to UDL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B9259B-3D36-340C-5509-C36AF47B452E}"/>
              </a:ext>
            </a:extLst>
          </p:cNvPr>
          <p:cNvSpPr txBox="1"/>
          <p:nvPr/>
        </p:nvSpPr>
        <p:spPr>
          <a:xfrm>
            <a:off x="3263451" y="4110055"/>
            <a:ext cx="6100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https://www.youtube.com/watch?v=uGAuD3nndSk&amp;list=PPSV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14306-7154-21FF-8E54-47E5A5BE41F3}"/>
              </a:ext>
            </a:extLst>
          </p:cNvPr>
          <p:cNvSpPr txBox="1"/>
          <p:nvPr/>
        </p:nvSpPr>
        <p:spPr>
          <a:xfrm>
            <a:off x="767267" y="6518063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1363381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35555988-BA27-BF5E-2B05-43F93FA2404F}"/>
              </a:ext>
            </a:extLst>
          </p:cNvPr>
          <p:cNvSpPr/>
          <p:nvPr/>
        </p:nvSpPr>
        <p:spPr>
          <a:xfrm>
            <a:off x="785176" y="836354"/>
            <a:ext cx="372793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Preparing the Curriculum Document</a:t>
            </a:r>
            <a:endParaRPr lang="ar-S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8A281E-5C2E-EE23-FBFE-5E708F0DBDD2}"/>
              </a:ext>
            </a:extLst>
          </p:cNvPr>
          <p:cNvSpPr/>
          <p:nvPr/>
        </p:nvSpPr>
        <p:spPr>
          <a:xfrm>
            <a:off x="2585802" y="144354"/>
            <a:ext cx="6735114" cy="598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Stages of Preparing Textbook</a:t>
            </a:r>
          </a:p>
        </p:txBody>
      </p:sp>
      <p:pic>
        <p:nvPicPr>
          <p:cNvPr id="32" name="Picture 2" descr="Free Opened Book SVG, PNG Icon, Symbol. Download Image.">
            <a:extLst>
              <a:ext uri="{FF2B5EF4-FFF2-40B4-BE49-F238E27FC236}">
                <a16:creationId xmlns:a16="http://schemas.microsoft.com/office/drawing/2014/main" id="{48A53CEE-4A2A-C9BC-98AB-3F7575AB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329" y="144354"/>
            <a:ext cx="1545734" cy="154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1A035AAA-A7ED-2721-7690-3C7C4DAD8CE3}"/>
              </a:ext>
            </a:extLst>
          </p:cNvPr>
          <p:cNvSpPr/>
          <p:nvPr/>
        </p:nvSpPr>
        <p:spPr>
          <a:xfrm>
            <a:off x="785176" y="1519968"/>
            <a:ext cx="372793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Authorship Committees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C2EA1E16-B2E8-56E1-E507-324F60098EB9}"/>
              </a:ext>
            </a:extLst>
          </p:cNvPr>
          <p:cNvSpPr/>
          <p:nvPr/>
        </p:nvSpPr>
        <p:spPr>
          <a:xfrm>
            <a:off x="785176" y="2218583"/>
            <a:ext cx="372793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Plan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72D199AF-B7CE-217B-E8C4-E6602E102571}"/>
              </a:ext>
            </a:extLst>
          </p:cNvPr>
          <p:cNvSpPr/>
          <p:nvPr/>
        </p:nvSpPr>
        <p:spPr>
          <a:xfrm>
            <a:off x="785176" y="2917198"/>
            <a:ext cx="372793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the textbook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358F61A6-D509-9999-56CA-C4BF0AC8BD69}"/>
              </a:ext>
            </a:extLst>
          </p:cNvPr>
          <p:cNvSpPr/>
          <p:nvPr/>
        </p:nvSpPr>
        <p:spPr>
          <a:xfrm>
            <a:off x="785176" y="3577597"/>
            <a:ext cx="372793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Preparing a Sample Unit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D34ED044-8AC6-27E4-D389-6F0BAB2A3787}"/>
              </a:ext>
            </a:extLst>
          </p:cNvPr>
          <p:cNvSpPr/>
          <p:nvPr/>
        </p:nvSpPr>
        <p:spPr>
          <a:xfrm>
            <a:off x="785176" y="4249735"/>
            <a:ext cx="372793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Units Based on UDL</a:t>
            </a:r>
          </a:p>
        </p:txBody>
      </p:sp>
      <p:sp>
        <p:nvSpPr>
          <p:cNvPr id="38" name="Rounded Rectangle 5">
            <a:extLst>
              <a:ext uri="{FF2B5EF4-FFF2-40B4-BE49-F238E27FC236}">
                <a16:creationId xmlns:a16="http://schemas.microsoft.com/office/drawing/2014/main" id="{715F339E-63AD-DA5A-5FCC-C6F4CE673764}"/>
              </a:ext>
            </a:extLst>
          </p:cNvPr>
          <p:cNvSpPr/>
          <p:nvPr/>
        </p:nvSpPr>
        <p:spPr>
          <a:xfrm>
            <a:off x="785176" y="4942994"/>
            <a:ext cx="372793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Editing and Design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BADBC842-8260-01DC-AE70-6E0F5CCD94E2}"/>
              </a:ext>
            </a:extLst>
          </p:cNvPr>
          <p:cNvSpPr/>
          <p:nvPr/>
        </p:nvSpPr>
        <p:spPr>
          <a:xfrm>
            <a:off x="785176" y="5561729"/>
            <a:ext cx="372793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textbook into digital content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036F45BE-0548-4BB8-B540-7E66C3F2419F}"/>
              </a:ext>
            </a:extLst>
          </p:cNvPr>
          <p:cNvSpPr/>
          <p:nvPr/>
        </p:nvSpPr>
        <p:spPr>
          <a:xfrm>
            <a:off x="5200922" y="4249735"/>
            <a:ext cx="530352" cy="484632"/>
          </a:xfrm>
          <a:prstGeom prst="rightArrow">
            <a:avLst/>
          </a:prstGeom>
          <a:solidFill>
            <a:srgbClr val="B3A58B"/>
          </a:solidFill>
          <a:ln>
            <a:solidFill>
              <a:srgbClr val="B3A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DL pic">
            <a:extLst>
              <a:ext uri="{FF2B5EF4-FFF2-40B4-BE49-F238E27FC236}">
                <a16:creationId xmlns:a16="http://schemas.microsoft.com/office/drawing/2014/main" id="{6B8B8583-2091-F739-090B-BFB0C65B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23" y="3708387"/>
            <a:ext cx="4553018" cy="1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6ABA9-0ACD-6564-EC5E-91482033D0F3}"/>
              </a:ext>
            </a:extLst>
          </p:cNvPr>
          <p:cNvSpPr txBox="1"/>
          <p:nvPr/>
        </p:nvSpPr>
        <p:spPr>
          <a:xfrm>
            <a:off x="767267" y="6518063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29062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1CBC6F61-9342-7E67-3C65-841790345A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356" y="521678"/>
            <a:ext cx="1075816" cy="10427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8BD2FD-6581-5B88-9829-AC0E174E58A6}"/>
              </a:ext>
            </a:extLst>
          </p:cNvPr>
          <p:cNvSpPr/>
          <p:nvPr/>
        </p:nvSpPr>
        <p:spPr>
          <a:xfrm>
            <a:off x="8676771" y="1626513"/>
            <a:ext cx="3022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driven decision making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EF50729-85EA-3F19-632B-181858C2B232}"/>
              </a:ext>
            </a:extLst>
          </p:cNvPr>
          <p:cNvSpPr txBox="1"/>
          <p:nvPr/>
        </p:nvSpPr>
        <p:spPr>
          <a:xfrm>
            <a:off x="33396" y="1863163"/>
            <a:ext cx="2734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to Intervention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4FE2079-EA91-7994-5ACD-F73D9EC46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6" y="2817740"/>
            <a:ext cx="1712185" cy="6701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D01ED02-6A7F-9EC6-D042-116EDFB6ECF8}"/>
              </a:ext>
            </a:extLst>
          </p:cNvPr>
          <p:cNvSpPr txBox="1"/>
          <p:nvPr/>
        </p:nvSpPr>
        <p:spPr>
          <a:xfrm>
            <a:off x="9071888" y="3338322"/>
            <a:ext cx="22327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Curriculum Accommodations &amp; Adaptations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1DB355-9DB0-0967-508A-5100BBEBC13D}"/>
              </a:ext>
            </a:extLst>
          </p:cNvPr>
          <p:cNvSpPr txBox="1"/>
          <p:nvPr/>
        </p:nvSpPr>
        <p:spPr>
          <a:xfrm>
            <a:off x="4143476" y="1825244"/>
            <a:ext cx="30746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Behavior Support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C550A4-3AEB-EBE9-96C0-6672019D872E}"/>
              </a:ext>
            </a:extLst>
          </p:cNvPr>
          <p:cNvSpPr txBox="1"/>
          <p:nvPr/>
        </p:nvSpPr>
        <p:spPr>
          <a:xfrm>
            <a:off x="9309940" y="5131720"/>
            <a:ext cx="2041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Assistive Technology</a:t>
            </a:r>
          </a:p>
        </p:txBody>
      </p:sp>
      <p:pic>
        <p:nvPicPr>
          <p:cNvPr id="18" name="Picture 10" descr="IRIS | Wrap Up">
            <a:extLst>
              <a:ext uri="{FF2B5EF4-FFF2-40B4-BE49-F238E27FC236}">
                <a16:creationId xmlns:a16="http://schemas.microsoft.com/office/drawing/2014/main" id="{7584370F-1EAD-342C-FE0F-AD3AC75C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4" y="269068"/>
            <a:ext cx="1441984" cy="163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EA6470FB-573A-BEA7-F670-4E275C65C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37" y="305978"/>
            <a:ext cx="2200721" cy="135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Electronic learning technology icon Royalty Free Vector">
            <a:extLst>
              <a:ext uri="{FF2B5EF4-FFF2-40B4-BE49-F238E27FC236}">
                <a16:creationId xmlns:a16="http://schemas.microsoft.com/office/drawing/2014/main" id="{FF894E8A-5442-2920-62C4-895866B025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90"/>
          <a:stretch/>
        </p:blipFill>
        <p:spPr bwMode="auto">
          <a:xfrm>
            <a:off x="10016352" y="4320595"/>
            <a:ext cx="628276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Developing young people's democratic competences - The European Wergeland  Centre">
            <a:extLst>
              <a:ext uri="{FF2B5EF4-FFF2-40B4-BE49-F238E27FC236}">
                <a16:creationId xmlns:a16="http://schemas.microsoft.com/office/drawing/2014/main" id="{04375088-FFA0-6150-1FF9-E07F9F81F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DAD9DE"/>
              </a:clrFrom>
              <a:clrTo>
                <a:srgbClr val="DAD9D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285" y="2302124"/>
            <a:ext cx="964734" cy="96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iep-file folder.png">
            <a:extLst>
              <a:ext uri="{FF2B5EF4-FFF2-40B4-BE49-F238E27FC236}">
                <a16:creationId xmlns:a16="http://schemas.microsoft.com/office/drawing/2014/main" id="{42A0A627-7924-298E-EF00-7356CA21CE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14740">
            <a:off x="706253" y="4416759"/>
            <a:ext cx="1452481" cy="1016736"/>
          </a:xfrm>
          <a:prstGeom prst="rect">
            <a:avLst/>
          </a:prstGeom>
        </p:spPr>
      </p:pic>
      <p:pic>
        <p:nvPicPr>
          <p:cNvPr id="24" name="Picture 22" descr="Evidence PNG Images, Evidence Clipart Free Download">
            <a:extLst>
              <a:ext uri="{FF2B5EF4-FFF2-40B4-BE49-F238E27FC236}">
                <a16:creationId xmlns:a16="http://schemas.microsoft.com/office/drawing/2014/main" id="{52A48C2D-5448-D5FF-1896-F3D18CF3C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334" y="2528684"/>
            <a:ext cx="1307227" cy="80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E71880-E9FB-CCBE-42CA-1BCD51BF2180}"/>
              </a:ext>
            </a:extLst>
          </p:cNvPr>
          <p:cNvSpPr txBox="1"/>
          <p:nvPr/>
        </p:nvSpPr>
        <p:spPr>
          <a:xfrm>
            <a:off x="4485053" y="3346818"/>
            <a:ext cx="264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Based Practice</a:t>
            </a:r>
            <a:endParaRPr lang="ar-SA" sz="1400" b="1" dirty="0">
              <a:solidFill>
                <a:srgbClr val="009E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45C9DF-818F-23A7-0FB5-2F5261990048}"/>
              </a:ext>
            </a:extLst>
          </p:cNvPr>
          <p:cNvSpPr txBox="1"/>
          <p:nvPr/>
        </p:nvSpPr>
        <p:spPr>
          <a:xfrm>
            <a:off x="4539554" y="5083641"/>
            <a:ext cx="250247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Behavior Analysis</a:t>
            </a:r>
          </a:p>
        </p:txBody>
      </p:sp>
      <p:pic>
        <p:nvPicPr>
          <p:cNvPr id="27" name="Picture 24" descr="ABA Therapy - Autism Therapist - Visalia - Fresno - Tulare - ABC Strategies">
            <a:extLst>
              <a:ext uri="{FF2B5EF4-FFF2-40B4-BE49-F238E27FC236}">
                <a16:creationId xmlns:a16="http://schemas.microsoft.com/office/drawing/2014/main" id="{3305AD0E-106B-013F-AE9F-F78D1581C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90" y="3999925"/>
            <a:ext cx="1130305" cy="113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CA03AB-04F1-AC25-60A4-D45F370F57D9}"/>
              </a:ext>
            </a:extLst>
          </p:cNvPr>
          <p:cNvSpPr txBox="1"/>
          <p:nvPr/>
        </p:nvSpPr>
        <p:spPr>
          <a:xfrm>
            <a:off x="767267" y="6518063"/>
            <a:ext cx="439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367440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4" grpId="0"/>
      <p:bldP spid="15" grpId="0"/>
      <p:bldP spid="16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34EE53-236C-F90E-3189-135CB002CC7F}"/>
              </a:ext>
            </a:extLst>
          </p:cNvPr>
          <p:cNvSpPr txBox="1">
            <a:spLocks/>
          </p:cNvSpPr>
          <p:nvPr/>
        </p:nvSpPr>
        <p:spPr>
          <a:xfrm>
            <a:off x="4019052" y="1676153"/>
            <a:ext cx="4451131" cy="7369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9E8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Historical Context</a:t>
            </a:r>
          </a:p>
        </p:txBody>
      </p:sp>
      <p:pic>
        <p:nvPicPr>
          <p:cNvPr id="5" name="Picture 4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C5FBB8F2-2FF0-C117-F26C-5FFEF0C73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671" y="2615554"/>
            <a:ext cx="2496206" cy="19878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2FEC063-CA26-BE5D-1ADF-EF1C4138ED48}"/>
              </a:ext>
            </a:extLst>
          </p:cNvPr>
          <p:cNvSpPr txBox="1"/>
          <p:nvPr/>
        </p:nvSpPr>
        <p:spPr>
          <a:xfrm>
            <a:off x="838425" y="6518063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1332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AAA3FF7-904C-C795-82BE-76B87621BD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6390591"/>
              </p:ext>
            </p:extLst>
          </p:nvPr>
        </p:nvGraphicFramePr>
        <p:xfrm>
          <a:off x="3497492" y="114636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391F97-4221-B78A-65B0-DF7A0CFA8C87}"/>
              </a:ext>
            </a:extLst>
          </p:cNvPr>
          <p:cNvCxnSpPr/>
          <p:nvPr/>
        </p:nvCxnSpPr>
        <p:spPr>
          <a:xfrm flipH="1">
            <a:off x="955018" y="2478009"/>
            <a:ext cx="33501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0508A53-385B-5CBF-9EF8-5EF6FDF080E4}"/>
              </a:ext>
            </a:extLst>
          </p:cNvPr>
          <p:cNvCxnSpPr/>
          <p:nvPr/>
        </p:nvCxnSpPr>
        <p:spPr>
          <a:xfrm flipH="1">
            <a:off x="1051907" y="3507314"/>
            <a:ext cx="33501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167AA8-0F89-01F2-C5C6-F69A65057C9B}"/>
              </a:ext>
            </a:extLst>
          </p:cNvPr>
          <p:cNvSpPr txBox="1"/>
          <p:nvPr/>
        </p:nvSpPr>
        <p:spPr>
          <a:xfrm>
            <a:off x="1075845" y="4059565"/>
            <a:ext cx="265107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Tier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A7CF8-A112-9282-C430-A5F696D5CB5B}"/>
              </a:ext>
            </a:extLst>
          </p:cNvPr>
          <p:cNvSpPr txBox="1"/>
          <p:nvPr/>
        </p:nvSpPr>
        <p:spPr>
          <a:xfrm>
            <a:off x="1051907" y="2628544"/>
            <a:ext cx="269895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839F9-22AF-D417-2C5A-FE2B3303CA49}"/>
              </a:ext>
            </a:extLst>
          </p:cNvPr>
          <p:cNvSpPr txBox="1"/>
          <p:nvPr/>
        </p:nvSpPr>
        <p:spPr>
          <a:xfrm>
            <a:off x="1051907" y="1670357"/>
            <a:ext cx="276253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Tier 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FF081-6451-412D-F991-B39236F0C2CD}"/>
              </a:ext>
            </a:extLst>
          </p:cNvPr>
          <p:cNvSpPr/>
          <p:nvPr/>
        </p:nvSpPr>
        <p:spPr>
          <a:xfrm>
            <a:off x="6426304" y="4869514"/>
            <a:ext cx="2116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risk students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BB991A-3A04-2844-36D7-E30A5E157DF2}"/>
              </a:ext>
            </a:extLst>
          </p:cNvPr>
          <p:cNvSpPr/>
          <p:nvPr/>
        </p:nvSpPr>
        <p:spPr>
          <a:xfrm>
            <a:off x="8637895" y="1408747"/>
            <a:ext cx="8883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cs typeface="+mj-cs"/>
              </a:rPr>
              <a:t> </a:t>
            </a:r>
            <a:r>
              <a:rPr lang="ar-SA" sz="2200" b="1" dirty="0">
                <a:solidFill>
                  <a:srgbClr val="C0000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1-5% </a:t>
            </a:r>
            <a:endParaRPr lang="en-US" sz="2200" b="1" dirty="0">
              <a:solidFill>
                <a:srgbClr val="C00000"/>
              </a:solidFill>
              <a:latin typeface="Tajawal" panose="00000500000000000000" pitchFamily="2" charset="-78"/>
              <a:cs typeface="Tajawal" panose="00000500000000000000" pitchFamily="2" charset="-7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BEECAF7-87FC-C9F8-E6C5-DD5B569B8102}"/>
              </a:ext>
            </a:extLst>
          </p:cNvPr>
          <p:cNvSpPr/>
          <p:nvPr/>
        </p:nvSpPr>
        <p:spPr>
          <a:xfrm>
            <a:off x="10648702" y="4460276"/>
            <a:ext cx="13292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500" b="1" dirty="0">
                <a:latin typeface="Tajawal" panose="00000500000000000000" pitchFamily="2" charset="-78"/>
                <a:cs typeface="Tajawal" panose="00000500000000000000" pitchFamily="2" charset="-78"/>
              </a:rPr>
              <a:t>80-90%</a:t>
            </a:r>
            <a:r>
              <a:rPr lang="ar-SA" sz="2800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009E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2A5B42-17BA-FFB3-3650-6295ED60AFE4}"/>
              </a:ext>
            </a:extLst>
          </p:cNvPr>
          <p:cNvSpPr/>
          <p:nvPr/>
        </p:nvSpPr>
        <p:spPr>
          <a:xfrm>
            <a:off x="9526279" y="2496541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200" b="1" dirty="0">
                <a:solidFill>
                  <a:srgbClr val="002060"/>
                </a:solidFill>
                <a:latin typeface="Tajawal" panose="00000500000000000000" pitchFamily="2" charset="-78"/>
                <a:cs typeface="Tajawal" panose="00000500000000000000" pitchFamily="2" charset="-78"/>
              </a:rPr>
              <a:t>5-10%</a:t>
            </a:r>
            <a:r>
              <a:rPr lang="ar-SA" sz="2800" b="1" dirty="0">
                <a:solidFill>
                  <a:srgbClr val="009E8F"/>
                </a:solidFill>
                <a:cs typeface="+mj-cs"/>
              </a:rPr>
              <a:t> </a:t>
            </a:r>
            <a:endParaRPr lang="en-US" sz="2800" b="1" dirty="0">
              <a:solidFill>
                <a:srgbClr val="009E8F"/>
              </a:solidFill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F95620-6984-6D99-1EFB-BA669C3BC88C}"/>
              </a:ext>
            </a:extLst>
          </p:cNvPr>
          <p:cNvSpPr/>
          <p:nvPr/>
        </p:nvSpPr>
        <p:spPr>
          <a:xfrm>
            <a:off x="6686872" y="1493535"/>
            <a:ext cx="17299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Intensive</a:t>
            </a:r>
          </a:p>
          <a:p>
            <a:pPr lvl="0" algn="ctr"/>
            <a:r>
              <a:rPr lang="en-US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9739867-6C4E-D24E-4BED-BE5DFF9CA0AE}"/>
              </a:ext>
            </a:extLst>
          </p:cNvPr>
          <p:cNvSpPr/>
          <p:nvPr/>
        </p:nvSpPr>
        <p:spPr>
          <a:xfrm>
            <a:off x="4642320" y="90347"/>
            <a:ext cx="251248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RTI &amp; UDL</a:t>
            </a:r>
            <a:endParaRPr lang="en-US" sz="3500" dirty="0">
              <a:solidFill>
                <a:srgbClr val="00AC9D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8F77E3-ADC2-350F-E84A-0A2AD63DC98B}"/>
              </a:ext>
            </a:extLst>
          </p:cNvPr>
          <p:cNvSpPr/>
          <p:nvPr/>
        </p:nvSpPr>
        <p:spPr>
          <a:xfrm>
            <a:off x="4503853" y="42134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>
                <a:latin typeface="Times New Roman" panose="02020603050405020304" pitchFamily="18" charset="0"/>
                <a:cs typeface="+mj-cs"/>
              </a:rPr>
              <a:t>UDL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6C7594-F579-8440-A0F6-DB875D6F6398}"/>
              </a:ext>
            </a:extLst>
          </p:cNvPr>
          <p:cNvSpPr/>
          <p:nvPr/>
        </p:nvSpPr>
        <p:spPr>
          <a:xfrm>
            <a:off x="6686876" y="2627645"/>
            <a:ext cx="17299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</a:p>
        </p:txBody>
      </p:sp>
      <p:pic>
        <p:nvPicPr>
          <p:cNvPr id="24" name="Picture 2" descr="What is RTI? Understanding Response to Intervention. - LDRFA">
            <a:extLst>
              <a:ext uri="{FF2B5EF4-FFF2-40B4-BE49-F238E27FC236}">
                <a16:creationId xmlns:a16="http://schemas.microsoft.com/office/drawing/2014/main" id="{BE518B3C-C3EE-BBC6-F4C0-90F7563BEA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9" t="17691" r="11966" b="6402"/>
          <a:stretch/>
        </p:blipFill>
        <p:spPr bwMode="auto">
          <a:xfrm>
            <a:off x="267207" y="5019016"/>
            <a:ext cx="2097821" cy="135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043FBA-9BE1-0AA8-1846-37C9518B5C4A}"/>
              </a:ext>
            </a:extLst>
          </p:cNvPr>
          <p:cNvSpPr txBox="1"/>
          <p:nvPr/>
        </p:nvSpPr>
        <p:spPr>
          <a:xfrm>
            <a:off x="767267" y="6518063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9262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7315E1-6F34-AE90-5C63-6710481AAA17}"/>
              </a:ext>
            </a:extLst>
          </p:cNvPr>
          <p:cNvSpPr/>
          <p:nvPr/>
        </p:nvSpPr>
        <p:spPr>
          <a:xfrm>
            <a:off x="3635470" y="301142"/>
            <a:ext cx="4946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AC9D"/>
                </a:solidFill>
                <a:latin typeface="Times New Roman" panose="02020603050405020304" pitchFamily="18" charset="0"/>
                <a:cs typeface="+mj-cs"/>
              </a:rPr>
              <a:t>Common Mistakes About UDL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1DED32-038F-973F-5844-45868D5B6A38}"/>
              </a:ext>
            </a:extLst>
          </p:cNvPr>
          <p:cNvSpPr/>
          <p:nvPr/>
        </p:nvSpPr>
        <p:spPr>
          <a:xfrm>
            <a:off x="238240" y="6065072"/>
            <a:ext cx="2666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(Nelson &amp; Basham, 2014)</a:t>
            </a:r>
            <a:endParaRPr lang="en-US" dirty="0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1EDEAD06-E41D-A7BE-8E26-90829BDCAAF3}"/>
              </a:ext>
            </a:extLst>
          </p:cNvPr>
          <p:cNvSpPr/>
          <p:nvPr/>
        </p:nvSpPr>
        <p:spPr>
          <a:xfrm>
            <a:off x="927231" y="1394872"/>
            <a:ext cx="785582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UDL is based on technology only.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C358500A-7D76-28F7-6358-61F94923CF5F}"/>
              </a:ext>
            </a:extLst>
          </p:cNvPr>
          <p:cNvSpPr/>
          <p:nvPr/>
        </p:nvSpPr>
        <p:spPr>
          <a:xfrm>
            <a:off x="927231" y="2004528"/>
            <a:ext cx="785582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UDL for students with disabilities only.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1E6B6C9-7DA3-B40A-3DCD-A9672B373206}"/>
              </a:ext>
            </a:extLst>
          </p:cNvPr>
          <p:cNvSpPr/>
          <p:nvPr/>
        </p:nvSpPr>
        <p:spPr>
          <a:xfrm>
            <a:off x="927231" y="2614184"/>
            <a:ext cx="785582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UDL is a teaching method.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61F68519-EDE5-E2FC-6326-CEB69C890A05}"/>
              </a:ext>
            </a:extLst>
          </p:cNvPr>
          <p:cNvSpPr/>
          <p:nvPr/>
        </p:nvSpPr>
        <p:spPr>
          <a:xfrm>
            <a:off x="927231" y="3212904"/>
            <a:ext cx="785582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UDL for a specific teaching topic or content.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49CA27F2-9465-3626-D8A0-FCE4170E5DFE}"/>
              </a:ext>
            </a:extLst>
          </p:cNvPr>
          <p:cNvSpPr/>
          <p:nvPr/>
        </p:nvSpPr>
        <p:spPr>
          <a:xfrm>
            <a:off x="927231" y="3811624"/>
            <a:ext cx="785582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UDL  for a small group of students.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1950F9FF-2308-AF52-16A8-BB935B7E6DA8}"/>
              </a:ext>
            </a:extLst>
          </p:cNvPr>
          <p:cNvSpPr/>
          <p:nvPr/>
        </p:nvSpPr>
        <p:spPr>
          <a:xfrm>
            <a:off x="927231" y="4409862"/>
            <a:ext cx="785582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UDL  for special education teachers.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BDF7C06E-50FA-50CC-7A33-23ECD1972D16}"/>
              </a:ext>
            </a:extLst>
          </p:cNvPr>
          <p:cNvSpPr/>
          <p:nvPr/>
        </p:nvSpPr>
        <p:spPr>
          <a:xfrm>
            <a:off x="927231" y="5025670"/>
            <a:ext cx="7855822" cy="511802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UDL  is not based on scientific research.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54BFF9-62AD-F731-33FE-FB5A0208A6EA}"/>
              </a:ext>
            </a:extLst>
          </p:cNvPr>
          <p:cNvSpPr txBox="1"/>
          <p:nvPr/>
        </p:nvSpPr>
        <p:spPr>
          <a:xfrm>
            <a:off x="767267" y="6518063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103097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pic>
        <p:nvPicPr>
          <p:cNvPr id="2" name="Picture 1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0C9FB9EB-6F1E-F34A-EC68-43DE30068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6" y="0"/>
            <a:ext cx="3087180" cy="386880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129F1F0-3C97-827E-0E4E-83D9754287FD}"/>
              </a:ext>
            </a:extLst>
          </p:cNvPr>
          <p:cNvSpPr txBox="1">
            <a:spLocks/>
          </p:cNvSpPr>
          <p:nvPr/>
        </p:nvSpPr>
        <p:spPr>
          <a:xfrm>
            <a:off x="2363243" y="345932"/>
            <a:ext cx="6736643" cy="6904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Evidence-based Practice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901AA5-1E63-2E83-C795-FDAEC1B9090F}"/>
              </a:ext>
            </a:extLst>
          </p:cNvPr>
          <p:cNvSpPr txBox="1"/>
          <p:nvPr/>
        </p:nvSpPr>
        <p:spPr>
          <a:xfrm>
            <a:off x="5255" y="6255965"/>
            <a:ext cx="15712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(CEC, 2014)</a:t>
            </a:r>
          </a:p>
        </p:txBody>
      </p:sp>
      <p:sp>
        <p:nvSpPr>
          <p:cNvPr id="13" name="Freeform 29">
            <a:extLst>
              <a:ext uri="{FF2B5EF4-FFF2-40B4-BE49-F238E27FC236}">
                <a16:creationId xmlns:a16="http://schemas.microsoft.com/office/drawing/2014/main" id="{007FD733-FDF5-8CF0-812A-2996102E2211}"/>
              </a:ext>
            </a:extLst>
          </p:cNvPr>
          <p:cNvSpPr>
            <a:spLocks/>
          </p:cNvSpPr>
          <p:nvPr/>
        </p:nvSpPr>
        <p:spPr bwMode="auto">
          <a:xfrm flipH="1">
            <a:off x="5032711" y="4511302"/>
            <a:ext cx="2197100" cy="1744663"/>
          </a:xfrm>
          <a:custGeom>
            <a:avLst/>
            <a:gdLst>
              <a:gd name="T0" fmla="*/ 765 w 1007"/>
              <a:gd name="T1" fmla="*/ 286 h 799"/>
              <a:gd name="T2" fmla="*/ 765 w 1007"/>
              <a:gd name="T3" fmla="*/ 277 h 799"/>
              <a:gd name="T4" fmla="*/ 765 w 1007"/>
              <a:gd name="T5" fmla="*/ 0 h 799"/>
              <a:gd name="T6" fmla="*/ 594 w 1007"/>
              <a:gd name="T7" fmla="*/ 0 h 799"/>
              <a:gd name="T8" fmla="*/ 0 w 1007"/>
              <a:gd name="T9" fmla="*/ 0 h 799"/>
              <a:gd name="T10" fmla="*/ 0 w 1007"/>
              <a:gd name="T11" fmla="*/ 274 h 799"/>
              <a:gd name="T12" fmla="*/ 97 w 1007"/>
              <a:gd name="T13" fmla="*/ 246 h 799"/>
              <a:gd name="T14" fmla="*/ 242 w 1007"/>
              <a:gd name="T15" fmla="*/ 404 h 799"/>
              <a:gd name="T16" fmla="*/ 97 w 1007"/>
              <a:gd name="T17" fmla="*/ 561 h 799"/>
              <a:gd name="T18" fmla="*/ 0 w 1007"/>
              <a:gd name="T19" fmla="*/ 533 h 799"/>
              <a:gd name="T20" fmla="*/ 0 w 1007"/>
              <a:gd name="T21" fmla="*/ 799 h 799"/>
              <a:gd name="T22" fmla="*/ 189 w 1007"/>
              <a:gd name="T23" fmla="*/ 799 h 799"/>
              <a:gd name="T24" fmla="*/ 260 w 1007"/>
              <a:gd name="T25" fmla="*/ 799 h 799"/>
              <a:gd name="T26" fmla="*/ 260 w 1007"/>
              <a:gd name="T27" fmla="*/ 799 h 799"/>
              <a:gd name="T28" fmla="*/ 502 w 1007"/>
              <a:gd name="T29" fmla="*/ 799 h 799"/>
              <a:gd name="T30" fmla="*/ 765 w 1007"/>
              <a:gd name="T31" fmla="*/ 799 h 799"/>
              <a:gd name="T32" fmla="*/ 765 w 1007"/>
              <a:gd name="T33" fmla="*/ 529 h 799"/>
              <a:gd name="T34" fmla="*/ 765 w 1007"/>
              <a:gd name="T35" fmla="*/ 523 h 799"/>
              <a:gd name="T36" fmla="*/ 764 w 1007"/>
              <a:gd name="T37" fmla="*/ 492 h 799"/>
              <a:gd name="T38" fmla="*/ 771 w 1007"/>
              <a:gd name="T39" fmla="*/ 492 h 799"/>
              <a:gd name="T40" fmla="*/ 808 w 1007"/>
              <a:gd name="T41" fmla="*/ 445 h 799"/>
              <a:gd name="T42" fmla="*/ 890 w 1007"/>
              <a:gd name="T43" fmla="*/ 445 h 799"/>
              <a:gd name="T44" fmla="*/ 954 w 1007"/>
              <a:gd name="T45" fmla="*/ 468 h 799"/>
              <a:gd name="T46" fmla="*/ 1007 w 1007"/>
              <a:gd name="T47" fmla="*/ 404 h 799"/>
              <a:gd name="T48" fmla="*/ 954 w 1007"/>
              <a:gd name="T49" fmla="*/ 339 h 799"/>
              <a:gd name="T50" fmla="*/ 890 w 1007"/>
              <a:gd name="T51" fmla="*/ 362 h 799"/>
              <a:gd name="T52" fmla="*/ 808 w 1007"/>
              <a:gd name="T53" fmla="*/ 362 h 799"/>
              <a:gd name="T54" fmla="*/ 765 w 1007"/>
              <a:gd name="T55" fmla="*/ 286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007" h="799">
                <a:moveTo>
                  <a:pt x="765" y="286"/>
                </a:moveTo>
                <a:cubicBezTo>
                  <a:pt x="765" y="277"/>
                  <a:pt x="765" y="277"/>
                  <a:pt x="765" y="277"/>
                </a:cubicBezTo>
                <a:cubicBezTo>
                  <a:pt x="765" y="0"/>
                  <a:pt x="765" y="0"/>
                  <a:pt x="765" y="0"/>
                </a:cubicBezTo>
                <a:cubicBezTo>
                  <a:pt x="594" y="0"/>
                  <a:pt x="594" y="0"/>
                  <a:pt x="5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4"/>
                  <a:pt x="0" y="274"/>
                  <a:pt x="0" y="274"/>
                </a:cubicBezTo>
                <a:cubicBezTo>
                  <a:pt x="24" y="264"/>
                  <a:pt x="66" y="246"/>
                  <a:pt x="97" y="246"/>
                </a:cubicBezTo>
                <a:cubicBezTo>
                  <a:pt x="177" y="246"/>
                  <a:pt x="242" y="317"/>
                  <a:pt x="242" y="404"/>
                </a:cubicBezTo>
                <a:cubicBezTo>
                  <a:pt x="242" y="490"/>
                  <a:pt x="177" y="561"/>
                  <a:pt x="97" y="561"/>
                </a:cubicBezTo>
                <a:cubicBezTo>
                  <a:pt x="66" y="561"/>
                  <a:pt x="23" y="543"/>
                  <a:pt x="0" y="533"/>
                </a:cubicBezTo>
                <a:cubicBezTo>
                  <a:pt x="0" y="799"/>
                  <a:pt x="0" y="799"/>
                  <a:pt x="0" y="799"/>
                </a:cubicBezTo>
                <a:cubicBezTo>
                  <a:pt x="189" y="799"/>
                  <a:pt x="189" y="799"/>
                  <a:pt x="189" y="799"/>
                </a:cubicBezTo>
                <a:cubicBezTo>
                  <a:pt x="245" y="799"/>
                  <a:pt x="257" y="799"/>
                  <a:pt x="260" y="799"/>
                </a:cubicBezTo>
                <a:cubicBezTo>
                  <a:pt x="260" y="799"/>
                  <a:pt x="260" y="799"/>
                  <a:pt x="260" y="799"/>
                </a:cubicBezTo>
                <a:cubicBezTo>
                  <a:pt x="260" y="799"/>
                  <a:pt x="501" y="799"/>
                  <a:pt x="502" y="799"/>
                </a:cubicBezTo>
                <a:cubicBezTo>
                  <a:pt x="765" y="799"/>
                  <a:pt x="765" y="799"/>
                  <a:pt x="765" y="799"/>
                </a:cubicBezTo>
                <a:cubicBezTo>
                  <a:pt x="765" y="529"/>
                  <a:pt x="765" y="529"/>
                  <a:pt x="765" y="529"/>
                </a:cubicBezTo>
                <a:cubicBezTo>
                  <a:pt x="765" y="526"/>
                  <a:pt x="765" y="524"/>
                  <a:pt x="765" y="523"/>
                </a:cubicBezTo>
                <a:cubicBezTo>
                  <a:pt x="764" y="492"/>
                  <a:pt x="764" y="492"/>
                  <a:pt x="764" y="492"/>
                </a:cubicBezTo>
                <a:cubicBezTo>
                  <a:pt x="771" y="492"/>
                  <a:pt x="771" y="492"/>
                  <a:pt x="771" y="492"/>
                </a:cubicBezTo>
                <a:cubicBezTo>
                  <a:pt x="778" y="471"/>
                  <a:pt x="790" y="455"/>
                  <a:pt x="808" y="445"/>
                </a:cubicBezTo>
                <a:cubicBezTo>
                  <a:pt x="832" y="431"/>
                  <a:pt x="862" y="431"/>
                  <a:pt x="890" y="445"/>
                </a:cubicBezTo>
                <a:cubicBezTo>
                  <a:pt x="914" y="457"/>
                  <a:pt x="945" y="468"/>
                  <a:pt x="954" y="468"/>
                </a:cubicBezTo>
                <a:cubicBezTo>
                  <a:pt x="983" y="468"/>
                  <a:pt x="1007" y="439"/>
                  <a:pt x="1007" y="404"/>
                </a:cubicBezTo>
                <a:cubicBezTo>
                  <a:pt x="1007" y="368"/>
                  <a:pt x="983" y="339"/>
                  <a:pt x="954" y="339"/>
                </a:cubicBezTo>
                <a:cubicBezTo>
                  <a:pt x="945" y="339"/>
                  <a:pt x="914" y="350"/>
                  <a:pt x="890" y="362"/>
                </a:cubicBezTo>
                <a:cubicBezTo>
                  <a:pt x="862" y="376"/>
                  <a:pt x="832" y="376"/>
                  <a:pt x="808" y="362"/>
                </a:cubicBezTo>
                <a:cubicBezTo>
                  <a:pt x="782" y="347"/>
                  <a:pt x="767" y="320"/>
                  <a:pt x="765" y="286"/>
                </a:cubicBezTo>
                <a:close/>
              </a:path>
            </a:pathLst>
          </a:custGeom>
          <a:solidFill>
            <a:srgbClr val="C0392B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14" name="Freeform 30">
            <a:extLst>
              <a:ext uri="{FF2B5EF4-FFF2-40B4-BE49-F238E27FC236}">
                <a16:creationId xmlns:a16="http://schemas.microsoft.com/office/drawing/2014/main" id="{FC8FCFD8-0ECA-4AD0-3A21-F84BD4B0DE42}"/>
              </a:ext>
            </a:extLst>
          </p:cNvPr>
          <p:cNvSpPr>
            <a:spLocks/>
          </p:cNvSpPr>
          <p:nvPr/>
        </p:nvSpPr>
        <p:spPr bwMode="auto">
          <a:xfrm flipH="1">
            <a:off x="6904373" y="4511302"/>
            <a:ext cx="2195513" cy="1744663"/>
          </a:xfrm>
          <a:custGeom>
            <a:avLst/>
            <a:gdLst>
              <a:gd name="T0" fmla="*/ 96 w 1006"/>
              <a:gd name="T1" fmla="*/ 246 h 799"/>
              <a:gd name="T2" fmla="*/ 242 w 1006"/>
              <a:gd name="T3" fmla="*/ 404 h 799"/>
              <a:gd name="T4" fmla="*/ 96 w 1006"/>
              <a:gd name="T5" fmla="*/ 561 h 799"/>
              <a:gd name="T6" fmla="*/ 0 w 1006"/>
              <a:gd name="T7" fmla="*/ 533 h 799"/>
              <a:gd name="T8" fmla="*/ 0 w 1006"/>
              <a:gd name="T9" fmla="*/ 799 h 799"/>
              <a:gd name="T10" fmla="*/ 764 w 1006"/>
              <a:gd name="T11" fmla="*/ 799 h 799"/>
              <a:gd name="T12" fmla="*/ 764 w 1006"/>
              <a:gd name="T13" fmla="*/ 529 h 799"/>
              <a:gd name="T14" fmla="*/ 764 w 1006"/>
              <a:gd name="T15" fmla="*/ 523 h 799"/>
              <a:gd name="T16" fmla="*/ 763 w 1006"/>
              <a:gd name="T17" fmla="*/ 492 h 799"/>
              <a:gd name="T18" fmla="*/ 770 w 1006"/>
              <a:gd name="T19" fmla="*/ 491 h 799"/>
              <a:gd name="T20" fmla="*/ 807 w 1006"/>
              <a:gd name="T21" fmla="*/ 445 h 799"/>
              <a:gd name="T22" fmla="*/ 890 w 1006"/>
              <a:gd name="T23" fmla="*/ 445 h 799"/>
              <a:gd name="T24" fmla="*/ 954 w 1006"/>
              <a:gd name="T25" fmla="*/ 468 h 799"/>
              <a:gd name="T26" fmla="*/ 1006 w 1006"/>
              <a:gd name="T27" fmla="*/ 404 h 799"/>
              <a:gd name="T28" fmla="*/ 954 w 1006"/>
              <a:gd name="T29" fmla="*/ 339 h 799"/>
              <a:gd name="T30" fmla="*/ 890 w 1006"/>
              <a:gd name="T31" fmla="*/ 362 h 799"/>
              <a:gd name="T32" fmla="*/ 807 w 1006"/>
              <a:gd name="T33" fmla="*/ 362 h 799"/>
              <a:gd name="T34" fmla="*/ 764 w 1006"/>
              <a:gd name="T35" fmla="*/ 286 h 799"/>
              <a:gd name="T36" fmla="*/ 764 w 1006"/>
              <a:gd name="T37" fmla="*/ 277 h 799"/>
              <a:gd name="T38" fmla="*/ 764 w 1006"/>
              <a:gd name="T39" fmla="*/ 0 h 799"/>
              <a:gd name="T40" fmla="*/ 499 w 1006"/>
              <a:gd name="T41" fmla="*/ 0 h 799"/>
              <a:gd name="T42" fmla="*/ 385 w 1006"/>
              <a:gd name="T43" fmla="*/ 1 h 799"/>
              <a:gd name="T44" fmla="*/ 129 w 1006"/>
              <a:gd name="T45" fmla="*/ 0 h 799"/>
              <a:gd name="T46" fmla="*/ 116 w 1006"/>
              <a:gd name="T47" fmla="*/ 0 h 799"/>
              <a:gd name="T48" fmla="*/ 0 w 1006"/>
              <a:gd name="T49" fmla="*/ 0 h 799"/>
              <a:gd name="T50" fmla="*/ 0 w 1006"/>
              <a:gd name="T51" fmla="*/ 274 h 799"/>
              <a:gd name="T52" fmla="*/ 96 w 1006"/>
              <a:gd name="T53" fmla="*/ 246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06" h="799">
                <a:moveTo>
                  <a:pt x="96" y="246"/>
                </a:moveTo>
                <a:cubicBezTo>
                  <a:pt x="176" y="246"/>
                  <a:pt x="242" y="317"/>
                  <a:pt x="242" y="404"/>
                </a:cubicBezTo>
                <a:cubicBezTo>
                  <a:pt x="242" y="490"/>
                  <a:pt x="176" y="561"/>
                  <a:pt x="96" y="561"/>
                </a:cubicBezTo>
                <a:cubicBezTo>
                  <a:pt x="65" y="561"/>
                  <a:pt x="23" y="543"/>
                  <a:pt x="0" y="533"/>
                </a:cubicBezTo>
                <a:cubicBezTo>
                  <a:pt x="0" y="799"/>
                  <a:pt x="0" y="799"/>
                  <a:pt x="0" y="799"/>
                </a:cubicBezTo>
                <a:cubicBezTo>
                  <a:pt x="764" y="799"/>
                  <a:pt x="764" y="799"/>
                  <a:pt x="764" y="799"/>
                </a:cubicBezTo>
                <a:cubicBezTo>
                  <a:pt x="764" y="529"/>
                  <a:pt x="764" y="529"/>
                  <a:pt x="764" y="529"/>
                </a:cubicBezTo>
                <a:cubicBezTo>
                  <a:pt x="764" y="526"/>
                  <a:pt x="764" y="524"/>
                  <a:pt x="764" y="523"/>
                </a:cubicBezTo>
                <a:cubicBezTo>
                  <a:pt x="763" y="492"/>
                  <a:pt x="763" y="492"/>
                  <a:pt x="763" y="492"/>
                </a:cubicBezTo>
                <a:cubicBezTo>
                  <a:pt x="770" y="491"/>
                  <a:pt x="770" y="491"/>
                  <a:pt x="770" y="491"/>
                </a:cubicBezTo>
                <a:cubicBezTo>
                  <a:pt x="777" y="471"/>
                  <a:pt x="790" y="455"/>
                  <a:pt x="807" y="445"/>
                </a:cubicBezTo>
                <a:cubicBezTo>
                  <a:pt x="832" y="431"/>
                  <a:pt x="861" y="431"/>
                  <a:pt x="890" y="445"/>
                </a:cubicBezTo>
                <a:cubicBezTo>
                  <a:pt x="914" y="457"/>
                  <a:pt x="945" y="468"/>
                  <a:pt x="954" y="468"/>
                </a:cubicBezTo>
                <a:cubicBezTo>
                  <a:pt x="983" y="468"/>
                  <a:pt x="1006" y="439"/>
                  <a:pt x="1006" y="404"/>
                </a:cubicBezTo>
                <a:cubicBezTo>
                  <a:pt x="1006" y="368"/>
                  <a:pt x="983" y="339"/>
                  <a:pt x="954" y="339"/>
                </a:cubicBezTo>
                <a:cubicBezTo>
                  <a:pt x="945" y="339"/>
                  <a:pt x="914" y="350"/>
                  <a:pt x="890" y="362"/>
                </a:cubicBezTo>
                <a:cubicBezTo>
                  <a:pt x="862" y="376"/>
                  <a:pt x="832" y="376"/>
                  <a:pt x="807" y="362"/>
                </a:cubicBezTo>
                <a:cubicBezTo>
                  <a:pt x="782" y="347"/>
                  <a:pt x="767" y="320"/>
                  <a:pt x="764" y="286"/>
                </a:cubicBezTo>
                <a:cubicBezTo>
                  <a:pt x="764" y="277"/>
                  <a:pt x="764" y="277"/>
                  <a:pt x="764" y="277"/>
                </a:cubicBezTo>
                <a:cubicBezTo>
                  <a:pt x="764" y="0"/>
                  <a:pt x="764" y="0"/>
                  <a:pt x="764" y="0"/>
                </a:cubicBezTo>
                <a:cubicBezTo>
                  <a:pt x="499" y="0"/>
                  <a:pt x="499" y="0"/>
                  <a:pt x="499" y="0"/>
                </a:cubicBezTo>
                <a:cubicBezTo>
                  <a:pt x="495" y="0"/>
                  <a:pt x="483" y="1"/>
                  <a:pt x="385" y="1"/>
                </a:cubicBezTo>
                <a:cubicBezTo>
                  <a:pt x="277" y="1"/>
                  <a:pt x="129" y="0"/>
                  <a:pt x="129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74"/>
                  <a:pt x="0" y="274"/>
                  <a:pt x="0" y="274"/>
                </a:cubicBezTo>
                <a:cubicBezTo>
                  <a:pt x="23" y="264"/>
                  <a:pt x="65" y="246"/>
                  <a:pt x="96" y="246"/>
                </a:cubicBezTo>
                <a:close/>
              </a:path>
            </a:pathLst>
          </a:custGeom>
          <a:solidFill>
            <a:srgbClr val="F39C12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15" name="Freeform 33">
            <a:extLst>
              <a:ext uri="{FF2B5EF4-FFF2-40B4-BE49-F238E27FC236}">
                <a16:creationId xmlns:a16="http://schemas.microsoft.com/office/drawing/2014/main" id="{CE68D691-B2DC-4FEB-7344-9180DE6AEAE4}"/>
              </a:ext>
            </a:extLst>
          </p:cNvPr>
          <p:cNvSpPr>
            <a:spLocks/>
          </p:cNvSpPr>
          <p:nvPr/>
        </p:nvSpPr>
        <p:spPr bwMode="auto">
          <a:xfrm flipH="1">
            <a:off x="7440948" y="2565027"/>
            <a:ext cx="2195513" cy="1744663"/>
          </a:xfrm>
          <a:custGeom>
            <a:avLst/>
            <a:gdLst>
              <a:gd name="T0" fmla="*/ 242 w 1006"/>
              <a:gd name="T1" fmla="*/ 529 h 799"/>
              <a:gd name="T2" fmla="*/ 242 w 1006"/>
              <a:gd name="T3" fmla="*/ 798 h 799"/>
              <a:gd name="T4" fmla="*/ 504 w 1006"/>
              <a:gd name="T5" fmla="*/ 798 h 799"/>
              <a:gd name="T6" fmla="*/ 747 w 1006"/>
              <a:gd name="T7" fmla="*/ 799 h 799"/>
              <a:gd name="T8" fmla="*/ 747 w 1006"/>
              <a:gd name="T9" fmla="*/ 799 h 799"/>
              <a:gd name="T10" fmla="*/ 818 w 1006"/>
              <a:gd name="T11" fmla="*/ 798 h 799"/>
              <a:gd name="T12" fmla="*/ 1006 w 1006"/>
              <a:gd name="T13" fmla="*/ 798 h 799"/>
              <a:gd name="T14" fmla="*/ 1006 w 1006"/>
              <a:gd name="T15" fmla="*/ 532 h 799"/>
              <a:gd name="T16" fmla="*/ 910 w 1006"/>
              <a:gd name="T17" fmla="*/ 560 h 799"/>
              <a:gd name="T18" fmla="*/ 764 w 1006"/>
              <a:gd name="T19" fmla="*/ 403 h 799"/>
              <a:gd name="T20" fmla="*/ 910 w 1006"/>
              <a:gd name="T21" fmla="*/ 246 h 799"/>
              <a:gd name="T22" fmla="*/ 1006 w 1006"/>
              <a:gd name="T23" fmla="*/ 274 h 799"/>
              <a:gd name="T24" fmla="*/ 1006 w 1006"/>
              <a:gd name="T25" fmla="*/ 0 h 799"/>
              <a:gd name="T26" fmla="*/ 242 w 1006"/>
              <a:gd name="T27" fmla="*/ 0 h 799"/>
              <a:gd name="T28" fmla="*/ 241 w 1006"/>
              <a:gd name="T29" fmla="*/ 285 h 799"/>
              <a:gd name="T30" fmla="*/ 198 w 1006"/>
              <a:gd name="T31" fmla="*/ 361 h 799"/>
              <a:gd name="T32" fmla="*/ 116 w 1006"/>
              <a:gd name="T33" fmla="*/ 362 h 799"/>
              <a:gd name="T34" fmla="*/ 52 w 1006"/>
              <a:gd name="T35" fmla="*/ 339 h 799"/>
              <a:gd name="T36" fmla="*/ 0 w 1006"/>
              <a:gd name="T37" fmla="*/ 403 h 799"/>
              <a:gd name="T38" fmla="*/ 52 w 1006"/>
              <a:gd name="T39" fmla="*/ 467 h 799"/>
              <a:gd name="T40" fmla="*/ 116 w 1006"/>
              <a:gd name="T41" fmla="*/ 445 h 799"/>
              <a:gd name="T42" fmla="*/ 198 w 1006"/>
              <a:gd name="T43" fmla="*/ 445 h 799"/>
              <a:gd name="T44" fmla="*/ 235 w 1006"/>
              <a:gd name="T45" fmla="*/ 491 h 799"/>
              <a:gd name="T46" fmla="*/ 242 w 1006"/>
              <a:gd name="T47" fmla="*/ 491 h 799"/>
              <a:gd name="T48" fmla="*/ 242 w 1006"/>
              <a:gd name="T49" fmla="*/ 522 h 799"/>
              <a:gd name="T50" fmla="*/ 242 w 1006"/>
              <a:gd name="T51" fmla="*/ 529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06" h="799">
                <a:moveTo>
                  <a:pt x="242" y="529"/>
                </a:moveTo>
                <a:cubicBezTo>
                  <a:pt x="242" y="798"/>
                  <a:pt x="242" y="798"/>
                  <a:pt x="242" y="798"/>
                </a:cubicBezTo>
                <a:cubicBezTo>
                  <a:pt x="504" y="798"/>
                  <a:pt x="504" y="798"/>
                  <a:pt x="504" y="798"/>
                </a:cubicBezTo>
                <a:cubicBezTo>
                  <a:pt x="505" y="798"/>
                  <a:pt x="747" y="799"/>
                  <a:pt x="747" y="799"/>
                </a:cubicBezTo>
                <a:cubicBezTo>
                  <a:pt x="747" y="799"/>
                  <a:pt x="747" y="799"/>
                  <a:pt x="747" y="799"/>
                </a:cubicBezTo>
                <a:cubicBezTo>
                  <a:pt x="750" y="799"/>
                  <a:pt x="762" y="799"/>
                  <a:pt x="818" y="798"/>
                </a:cubicBezTo>
                <a:cubicBezTo>
                  <a:pt x="1006" y="798"/>
                  <a:pt x="1006" y="798"/>
                  <a:pt x="1006" y="798"/>
                </a:cubicBezTo>
                <a:cubicBezTo>
                  <a:pt x="1006" y="532"/>
                  <a:pt x="1006" y="532"/>
                  <a:pt x="1006" y="532"/>
                </a:cubicBezTo>
                <a:cubicBezTo>
                  <a:pt x="983" y="543"/>
                  <a:pt x="941" y="560"/>
                  <a:pt x="910" y="560"/>
                </a:cubicBezTo>
                <a:cubicBezTo>
                  <a:pt x="830" y="560"/>
                  <a:pt x="764" y="490"/>
                  <a:pt x="764" y="403"/>
                </a:cubicBezTo>
                <a:cubicBezTo>
                  <a:pt x="764" y="316"/>
                  <a:pt x="830" y="246"/>
                  <a:pt x="910" y="246"/>
                </a:cubicBezTo>
                <a:cubicBezTo>
                  <a:pt x="941" y="246"/>
                  <a:pt x="983" y="263"/>
                  <a:pt x="1006" y="274"/>
                </a:cubicBezTo>
                <a:cubicBezTo>
                  <a:pt x="1006" y="0"/>
                  <a:pt x="1006" y="0"/>
                  <a:pt x="1006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1" y="285"/>
                  <a:pt x="241" y="285"/>
                  <a:pt x="241" y="285"/>
                </a:cubicBezTo>
                <a:cubicBezTo>
                  <a:pt x="239" y="320"/>
                  <a:pt x="224" y="347"/>
                  <a:pt x="198" y="361"/>
                </a:cubicBezTo>
                <a:cubicBezTo>
                  <a:pt x="174" y="375"/>
                  <a:pt x="144" y="375"/>
                  <a:pt x="116" y="362"/>
                </a:cubicBezTo>
                <a:cubicBezTo>
                  <a:pt x="92" y="350"/>
                  <a:pt x="61" y="339"/>
                  <a:pt x="52" y="339"/>
                </a:cubicBezTo>
                <a:cubicBezTo>
                  <a:pt x="23" y="339"/>
                  <a:pt x="0" y="368"/>
                  <a:pt x="0" y="403"/>
                </a:cubicBezTo>
                <a:cubicBezTo>
                  <a:pt x="0" y="438"/>
                  <a:pt x="23" y="467"/>
                  <a:pt x="52" y="467"/>
                </a:cubicBezTo>
                <a:cubicBezTo>
                  <a:pt x="61" y="467"/>
                  <a:pt x="92" y="456"/>
                  <a:pt x="116" y="445"/>
                </a:cubicBezTo>
                <a:cubicBezTo>
                  <a:pt x="144" y="431"/>
                  <a:pt x="174" y="431"/>
                  <a:pt x="198" y="445"/>
                </a:cubicBezTo>
                <a:cubicBezTo>
                  <a:pt x="216" y="455"/>
                  <a:pt x="229" y="471"/>
                  <a:pt x="235" y="491"/>
                </a:cubicBezTo>
                <a:cubicBezTo>
                  <a:pt x="242" y="491"/>
                  <a:pt x="242" y="491"/>
                  <a:pt x="242" y="491"/>
                </a:cubicBezTo>
                <a:cubicBezTo>
                  <a:pt x="242" y="522"/>
                  <a:pt x="242" y="522"/>
                  <a:pt x="242" y="522"/>
                </a:cubicBezTo>
                <a:cubicBezTo>
                  <a:pt x="242" y="523"/>
                  <a:pt x="242" y="526"/>
                  <a:pt x="242" y="529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16" name="Freeform 34">
            <a:extLst>
              <a:ext uri="{FF2B5EF4-FFF2-40B4-BE49-F238E27FC236}">
                <a16:creationId xmlns:a16="http://schemas.microsoft.com/office/drawing/2014/main" id="{6660418B-A878-115B-E149-677388CDC405}"/>
              </a:ext>
            </a:extLst>
          </p:cNvPr>
          <p:cNvSpPr>
            <a:spLocks/>
          </p:cNvSpPr>
          <p:nvPr/>
        </p:nvSpPr>
        <p:spPr bwMode="auto">
          <a:xfrm flipH="1">
            <a:off x="5569286" y="2565027"/>
            <a:ext cx="2197100" cy="1743075"/>
          </a:xfrm>
          <a:custGeom>
            <a:avLst/>
            <a:gdLst>
              <a:gd name="T0" fmla="*/ 1007 w 1007"/>
              <a:gd name="T1" fmla="*/ 274 h 798"/>
              <a:gd name="T2" fmla="*/ 1007 w 1007"/>
              <a:gd name="T3" fmla="*/ 0 h 798"/>
              <a:gd name="T4" fmla="*/ 877 w 1007"/>
              <a:gd name="T5" fmla="*/ 0 h 798"/>
              <a:gd name="T6" fmla="*/ 621 w 1007"/>
              <a:gd name="T7" fmla="*/ 0 h 798"/>
              <a:gd name="T8" fmla="*/ 508 w 1007"/>
              <a:gd name="T9" fmla="*/ 0 h 798"/>
              <a:gd name="T10" fmla="*/ 504 w 1007"/>
              <a:gd name="T11" fmla="*/ 0 h 798"/>
              <a:gd name="T12" fmla="*/ 242 w 1007"/>
              <a:gd name="T13" fmla="*/ 0 h 798"/>
              <a:gd name="T14" fmla="*/ 242 w 1007"/>
              <a:gd name="T15" fmla="*/ 285 h 798"/>
              <a:gd name="T16" fmla="*/ 199 w 1007"/>
              <a:gd name="T17" fmla="*/ 361 h 798"/>
              <a:gd name="T18" fmla="*/ 117 w 1007"/>
              <a:gd name="T19" fmla="*/ 362 h 798"/>
              <a:gd name="T20" fmla="*/ 53 w 1007"/>
              <a:gd name="T21" fmla="*/ 339 h 798"/>
              <a:gd name="T22" fmla="*/ 0 w 1007"/>
              <a:gd name="T23" fmla="*/ 403 h 798"/>
              <a:gd name="T24" fmla="*/ 53 w 1007"/>
              <a:gd name="T25" fmla="*/ 467 h 798"/>
              <a:gd name="T26" fmla="*/ 117 w 1007"/>
              <a:gd name="T27" fmla="*/ 445 h 798"/>
              <a:gd name="T28" fmla="*/ 199 w 1007"/>
              <a:gd name="T29" fmla="*/ 445 h 798"/>
              <a:gd name="T30" fmla="*/ 236 w 1007"/>
              <a:gd name="T31" fmla="*/ 491 h 798"/>
              <a:gd name="T32" fmla="*/ 243 w 1007"/>
              <a:gd name="T33" fmla="*/ 491 h 798"/>
              <a:gd name="T34" fmla="*/ 242 w 1007"/>
              <a:gd name="T35" fmla="*/ 522 h 798"/>
              <a:gd name="T36" fmla="*/ 242 w 1007"/>
              <a:gd name="T37" fmla="*/ 529 h 798"/>
              <a:gd name="T38" fmla="*/ 242 w 1007"/>
              <a:gd name="T39" fmla="*/ 798 h 798"/>
              <a:gd name="T40" fmla="*/ 1007 w 1007"/>
              <a:gd name="T41" fmla="*/ 798 h 798"/>
              <a:gd name="T42" fmla="*/ 1007 w 1007"/>
              <a:gd name="T43" fmla="*/ 532 h 798"/>
              <a:gd name="T44" fmla="*/ 910 w 1007"/>
              <a:gd name="T45" fmla="*/ 560 h 798"/>
              <a:gd name="T46" fmla="*/ 765 w 1007"/>
              <a:gd name="T47" fmla="*/ 403 h 798"/>
              <a:gd name="T48" fmla="*/ 910 w 1007"/>
              <a:gd name="T49" fmla="*/ 246 h 798"/>
              <a:gd name="T50" fmla="*/ 1007 w 1007"/>
              <a:gd name="T51" fmla="*/ 27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07" h="798">
                <a:moveTo>
                  <a:pt x="1007" y="274"/>
                </a:moveTo>
                <a:cubicBezTo>
                  <a:pt x="1007" y="0"/>
                  <a:pt x="1007" y="0"/>
                  <a:pt x="1007" y="0"/>
                </a:cubicBezTo>
                <a:cubicBezTo>
                  <a:pt x="877" y="0"/>
                  <a:pt x="877" y="0"/>
                  <a:pt x="877" y="0"/>
                </a:cubicBezTo>
                <a:cubicBezTo>
                  <a:pt x="876" y="0"/>
                  <a:pt x="730" y="0"/>
                  <a:pt x="621" y="0"/>
                </a:cubicBezTo>
                <a:cubicBezTo>
                  <a:pt x="523" y="0"/>
                  <a:pt x="511" y="0"/>
                  <a:pt x="508" y="0"/>
                </a:cubicBezTo>
                <a:cubicBezTo>
                  <a:pt x="504" y="0"/>
                  <a:pt x="504" y="0"/>
                  <a:pt x="504" y="0"/>
                </a:cubicBezTo>
                <a:cubicBezTo>
                  <a:pt x="242" y="0"/>
                  <a:pt x="242" y="0"/>
                  <a:pt x="242" y="0"/>
                </a:cubicBezTo>
                <a:cubicBezTo>
                  <a:pt x="242" y="285"/>
                  <a:pt x="242" y="285"/>
                  <a:pt x="242" y="285"/>
                </a:cubicBezTo>
                <a:cubicBezTo>
                  <a:pt x="240" y="320"/>
                  <a:pt x="225" y="347"/>
                  <a:pt x="199" y="361"/>
                </a:cubicBezTo>
                <a:cubicBezTo>
                  <a:pt x="175" y="375"/>
                  <a:pt x="145" y="375"/>
                  <a:pt x="117" y="362"/>
                </a:cubicBezTo>
                <a:cubicBezTo>
                  <a:pt x="93" y="350"/>
                  <a:pt x="62" y="339"/>
                  <a:pt x="53" y="339"/>
                </a:cubicBezTo>
                <a:cubicBezTo>
                  <a:pt x="24" y="339"/>
                  <a:pt x="0" y="368"/>
                  <a:pt x="0" y="403"/>
                </a:cubicBezTo>
                <a:cubicBezTo>
                  <a:pt x="0" y="439"/>
                  <a:pt x="24" y="467"/>
                  <a:pt x="53" y="467"/>
                </a:cubicBezTo>
                <a:cubicBezTo>
                  <a:pt x="62" y="467"/>
                  <a:pt x="93" y="456"/>
                  <a:pt x="117" y="445"/>
                </a:cubicBezTo>
                <a:cubicBezTo>
                  <a:pt x="145" y="431"/>
                  <a:pt x="175" y="431"/>
                  <a:pt x="199" y="445"/>
                </a:cubicBezTo>
                <a:cubicBezTo>
                  <a:pt x="217" y="455"/>
                  <a:pt x="229" y="471"/>
                  <a:pt x="236" y="491"/>
                </a:cubicBezTo>
                <a:cubicBezTo>
                  <a:pt x="243" y="491"/>
                  <a:pt x="243" y="491"/>
                  <a:pt x="243" y="491"/>
                </a:cubicBezTo>
                <a:cubicBezTo>
                  <a:pt x="242" y="522"/>
                  <a:pt x="242" y="522"/>
                  <a:pt x="242" y="522"/>
                </a:cubicBezTo>
                <a:cubicBezTo>
                  <a:pt x="242" y="523"/>
                  <a:pt x="242" y="526"/>
                  <a:pt x="242" y="529"/>
                </a:cubicBezTo>
                <a:cubicBezTo>
                  <a:pt x="242" y="798"/>
                  <a:pt x="242" y="798"/>
                  <a:pt x="242" y="798"/>
                </a:cubicBezTo>
                <a:cubicBezTo>
                  <a:pt x="1007" y="798"/>
                  <a:pt x="1007" y="798"/>
                  <a:pt x="1007" y="798"/>
                </a:cubicBezTo>
                <a:cubicBezTo>
                  <a:pt x="1007" y="532"/>
                  <a:pt x="1007" y="532"/>
                  <a:pt x="1007" y="532"/>
                </a:cubicBezTo>
                <a:cubicBezTo>
                  <a:pt x="984" y="543"/>
                  <a:pt x="941" y="560"/>
                  <a:pt x="910" y="560"/>
                </a:cubicBezTo>
                <a:cubicBezTo>
                  <a:pt x="830" y="560"/>
                  <a:pt x="765" y="490"/>
                  <a:pt x="765" y="403"/>
                </a:cubicBezTo>
                <a:cubicBezTo>
                  <a:pt x="765" y="316"/>
                  <a:pt x="830" y="246"/>
                  <a:pt x="910" y="246"/>
                </a:cubicBezTo>
                <a:cubicBezTo>
                  <a:pt x="941" y="246"/>
                  <a:pt x="983" y="263"/>
                  <a:pt x="1007" y="274"/>
                </a:cubicBezTo>
                <a:close/>
              </a:path>
            </a:pathLst>
          </a:custGeom>
          <a:solidFill>
            <a:srgbClr val="41B1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17" name="Freeform 37">
            <a:extLst>
              <a:ext uri="{FF2B5EF4-FFF2-40B4-BE49-F238E27FC236}">
                <a16:creationId xmlns:a16="http://schemas.microsoft.com/office/drawing/2014/main" id="{4D56A400-BF76-C27D-B80F-041D057899E5}"/>
              </a:ext>
            </a:extLst>
          </p:cNvPr>
          <p:cNvSpPr>
            <a:spLocks/>
          </p:cNvSpPr>
          <p:nvPr/>
        </p:nvSpPr>
        <p:spPr bwMode="auto">
          <a:xfrm flipH="1">
            <a:off x="8749144" y="4475982"/>
            <a:ext cx="2273300" cy="1749425"/>
          </a:xfrm>
          <a:custGeom>
            <a:avLst/>
            <a:gdLst>
              <a:gd name="T0" fmla="*/ 843 w 1042"/>
              <a:gd name="T1" fmla="*/ 445 h 801"/>
              <a:gd name="T2" fmla="*/ 926 w 1042"/>
              <a:gd name="T3" fmla="*/ 445 h 801"/>
              <a:gd name="T4" fmla="*/ 989 w 1042"/>
              <a:gd name="T5" fmla="*/ 468 h 801"/>
              <a:gd name="T6" fmla="*/ 1042 w 1042"/>
              <a:gd name="T7" fmla="*/ 401 h 801"/>
              <a:gd name="T8" fmla="*/ 989 w 1042"/>
              <a:gd name="T9" fmla="*/ 333 h 801"/>
              <a:gd name="T10" fmla="*/ 926 w 1042"/>
              <a:gd name="T11" fmla="*/ 356 h 801"/>
              <a:gd name="T12" fmla="*/ 843 w 1042"/>
              <a:gd name="T13" fmla="*/ 356 h 801"/>
              <a:gd name="T14" fmla="*/ 801 w 1042"/>
              <a:gd name="T15" fmla="*/ 289 h 801"/>
              <a:gd name="T16" fmla="*/ 801 w 1042"/>
              <a:gd name="T17" fmla="*/ 285 h 801"/>
              <a:gd name="T18" fmla="*/ 801 w 1042"/>
              <a:gd name="T19" fmla="*/ 277 h 801"/>
              <a:gd name="T20" fmla="*/ 801 w 1042"/>
              <a:gd name="T21" fmla="*/ 268 h 801"/>
              <a:gd name="T22" fmla="*/ 801 w 1042"/>
              <a:gd name="T23" fmla="*/ 0 h 801"/>
              <a:gd name="T24" fmla="*/ 523 w 1042"/>
              <a:gd name="T25" fmla="*/ 0 h 801"/>
              <a:gd name="T26" fmla="*/ 552 w 1042"/>
              <a:gd name="T27" fmla="*/ 101 h 801"/>
              <a:gd name="T28" fmla="*/ 395 w 1042"/>
              <a:gd name="T29" fmla="*/ 250 h 801"/>
              <a:gd name="T30" fmla="*/ 238 w 1042"/>
              <a:gd name="T31" fmla="*/ 101 h 801"/>
              <a:gd name="T32" fmla="*/ 267 w 1042"/>
              <a:gd name="T33" fmla="*/ 0 h 801"/>
              <a:gd name="T34" fmla="*/ 2 w 1042"/>
              <a:gd name="T35" fmla="*/ 0 h 801"/>
              <a:gd name="T36" fmla="*/ 2 w 1042"/>
              <a:gd name="T37" fmla="*/ 261 h 801"/>
              <a:gd name="T38" fmla="*/ 2 w 1042"/>
              <a:gd name="T39" fmla="*/ 505 h 801"/>
              <a:gd name="T40" fmla="*/ 2 w 1042"/>
              <a:gd name="T41" fmla="*/ 512 h 801"/>
              <a:gd name="T42" fmla="*/ 2 w 1042"/>
              <a:gd name="T43" fmla="*/ 800 h 801"/>
              <a:gd name="T44" fmla="*/ 314 w 1042"/>
              <a:gd name="T45" fmla="*/ 800 h 801"/>
              <a:gd name="T46" fmla="*/ 314 w 1042"/>
              <a:gd name="T47" fmla="*/ 800 h 801"/>
              <a:gd name="T48" fmla="*/ 648 w 1042"/>
              <a:gd name="T49" fmla="*/ 800 h 801"/>
              <a:gd name="T50" fmla="*/ 671 w 1042"/>
              <a:gd name="T51" fmla="*/ 801 h 801"/>
              <a:gd name="T52" fmla="*/ 671 w 1042"/>
              <a:gd name="T53" fmla="*/ 800 h 801"/>
              <a:gd name="T54" fmla="*/ 782 w 1042"/>
              <a:gd name="T55" fmla="*/ 800 h 801"/>
              <a:gd name="T56" fmla="*/ 801 w 1042"/>
              <a:gd name="T57" fmla="*/ 800 h 801"/>
              <a:gd name="T58" fmla="*/ 801 w 1042"/>
              <a:gd name="T59" fmla="*/ 524 h 801"/>
              <a:gd name="T60" fmla="*/ 801 w 1042"/>
              <a:gd name="T61" fmla="*/ 524 h 801"/>
              <a:gd name="T62" fmla="*/ 800 w 1042"/>
              <a:gd name="T63" fmla="*/ 493 h 801"/>
              <a:gd name="T64" fmla="*/ 806 w 1042"/>
              <a:gd name="T65" fmla="*/ 493 h 801"/>
              <a:gd name="T66" fmla="*/ 843 w 1042"/>
              <a:gd name="T67" fmla="*/ 445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42" h="801">
                <a:moveTo>
                  <a:pt x="843" y="445"/>
                </a:moveTo>
                <a:cubicBezTo>
                  <a:pt x="867" y="430"/>
                  <a:pt x="898" y="430"/>
                  <a:pt x="926" y="445"/>
                </a:cubicBezTo>
                <a:cubicBezTo>
                  <a:pt x="950" y="457"/>
                  <a:pt x="981" y="468"/>
                  <a:pt x="989" y="468"/>
                </a:cubicBezTo>
                <a:cubicBezTo>
                  <a:pt x="1018" y="468"/>
                  <a:pt x="1042" y="437"/>
                  <a:pt x="1042" y="401"/>
                </a:cubicBezTo>
                <a:cubicBezTo>
                  <a:pt x="1042" y="364"/>
                  <a:pt x="1018" y="333"/>
                  <a:pt x="989" y="333"/>
                </a:cubicBezTo>
                <a:cubicBezTo>
                  <a:pt x="980" y="333"/>
                  <a:pt x="950" y="344"/>
                  <a:pt x="926" y="356"/>
                </a:cubicBezTo>
                <a:cubicBezTo>
                  <a:pt x="898" y="371"/>
                  <a:pt x="867" y="371"/>
                  <a:pt x="843" y="356"/>
                </a:cubicBezTo>
                <a:cubicBezTo>
                  <a:pt x="820" y="343"/>
                  <a:pt x="806" y="319"/>
                  <a:pt x="801" y="289"/>
                </a:cubicBezTo>
                <a:cubicBezTo>
                  <a:pt x="801" y="285"/>
                  <a:pt x="801" y="285"/>
                  <a:pt x="801" y="285"/>
                </a:cubicBezTo>
                <a:cubicBezTo>
                  <a:pt x="801" y="277"/>
                  <a:pt x="801" y="277"/>
                  <a:pt x="801" y="277"/>
                </a:cubicBezTo>
                <a:cubicBezTo>
                  <a:pt x="801" y="268"/>
                  <a:pt x="801" y="268"/>
                  <a:pt x="801" y="268"/>
                </a:cubicBezTo>
                <a:cubicBezTo>
                  <a:pt x="801" y="0"/>
                  <a:pt x="801" y="0"/>
                  <a:pt x="801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4" y="24"/>
                  <a:pt x="552" y="68"/>
                  <a:pt x="552" y="101"/>
                </a:cubicBezTo>
                <a:cubicBezTo>
                  <a:pt x="552" y="183"/>
                  <a:pt x="482" y="250"/>
                  <a:pt x="395" y="250"/>
                </a:cubicBezTo>
                <a:cubicBezTo>
                  <a:pt x="309" y="250"/>
                  <a:pt x="238" y="183"/>
                  <a:pt x="238" y="101"/>
                </a:cubicBezTo>
                <a:cubicBezTo>
                  <a:pt x="238" y="68"/>
                  <a:pt x="257" y="23"/>
                  <a:pt x="267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261"/>
                  <a:pt x="2" y="261"/>
                  <a:pt x="2" y="261"/>
                </a:cubicBezTo>
                <a:cubicBezTo>
                  <a:pt x="2" y="263"/>
                  <a:pt x="0" y="464"/>
                  <a:pt x="2" y="505"/>
                </a:cubicBezTo>
                <a:cubicBezTo>
                  <a:pt x="2" y="507"/>
                  <a:pt x="2" y="510"/>
                  <a:pt x="2" y="512"/>
                </a:cubicBezTo>
                <a:cubicBezTo>
                  <a:pt x="2" y="800"/>
                  <a:pt x="2" y="800"/>
                  <a:pt x="2" y="800"/>
                </a:cubicBezTo>
                <a:cubicBezTo>
                  <a:pt x="314" y="800"/>
                  <a:pt x="314" y="800"/>
                  <a:pt x="314" y="800"/>
                </a:cubicBezTo>
                <a:cubicBezTo>
                  <a:pt x="314" y="800"/>
                  <a:pt x="314" y="800"/>
                  <a:pt x="314" y="800"/>
                </a:cubicBezTo>
                <a:cubicBezTo>
                  <a:pt x="648" y="800"/>
                  <a:pt x="648" y="800"/>
                  <a:pt x="648" y="800"/>
                </a:cubicBezTo>
                <a:cubicBezTo>
                  <a:pt x="656" y="800"/>
                  <a:pt x="664" y="800"/>
                  <a:pt x="671" y="801"/>
                </a:cubicBezTo>
                <a:cubicBezTo>
                  <a:pt x="671" y="800"/>
                  <a:pt x="671" y="800"/>
                  <a:pt x="671" y="800"/>
                </a:cubicBezTo>
                <a:cubicBezTo>
                  <a:pt x="782" y="800"/>
                  <a:pt x="782" y="800"/>
                  <a:pt x="782" y="800"/>
                </a:cubicBezTo>
                <a:cubicBezTo>
                  <a:pt x="783" y="800"/>
                  <a:pt x="791" y="800"/>
                  <a:pt x="801" y="800"/>
                </a:cubicBezTo>
                <a:cubicBezTo>
                  <a:pt x="801" y="524"/>
                  <a:pt x="801" y="524"/>
                  <a:pt x="801" y="524"/>
                </a:cubicBezTo>
                <a:cubicBezTo>
                  <a:pt x="801" y="524"/>
                  <a:pt x="801" y="524"/>
                  <a:pt x="801" y="524"/>
                </a:cubicBezTo>
                <a:cubicBezTo>
                  <a:pt x="800" y="493"/>
                  <a:pt x="800" y="493"/>
                  <a:pt x="800" y="493"/>
                </a:cubicBezTo>
                <a:cubicBezTo>
                  <a:pt x="806" y="493"/>
                  <a:pt x="806" y="493"/>
                  <a:pt x="806" y="493"/>
                </a:cubicBezTo>
                <a:cubicBezTo>
                  <a:pt x="813" y="472"/>
                  <a:pt x="826" y="455"/>
                  <a:pt x="843" y="445"/>
                </a:cubicBezTo>
                <a:close/>
              </a:path>
            </a:pathLst>
          </a:custGeom>
          <a:solidFill>
            <a:srgbClr val="2980B9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18" name="Freeform 38">
            <a:extLst>
              <a:ext uri="{FF2B5EF4-FFF2-40B4-BE49-F238E27FC236}">
                <a16:creationId xmlns:a16="http://schemas.microsoft.com/office/drawing/2014/main" id="{086DC5E9-610B-0ACC-D8EE-656C95FF0301}"/>
              </a:ext>
            </a:extLst>
          </p:cNvPr>
          <p:cNvSpPr>
            <a:spLocks/>
          </p:cNvSpPr>
          <p:nvPr/>
        </p:nvSpPr>
        <p:spPr bwMode="auto">
          <a:xfrm flipH="1">
            <a:off x="9279369" y="2616302"/>
            <a:ext cx="1743075" cy="2271713"/>
          </a:xfrm>
          <a:custGeom>
            <a:avLst/>
            <a:gdLst>
              <a:gd name="T0" fmla="*/ 355 w 799"/>
              <a:gd name="T1" fmla="*/ 841 h 1040"/>
              <a:gd name="T2" fmla="*/ 355 w 799"/>
              <a:gd name="T3" fmla="*/ 924 h 1040"/>
              <a:gd name="T4" fmla="*/ 332 w 799"/>
              <a:gd name="T5" fmla="*/ 988 h 1040"/>
              <a:gd name="T6" fmla="*/ 399 w 799"/>
              <a:gd name="T7" fmla="*/ 1040 h 1040"/>
              <a:gd name="T8" fmla="*/ 467 w 799"/>
              <a:gd name="T9" fmla="*/ 988 h 1040"/>
              <a:gd name="T10" fmla="*/ 443 w 799"/>
              <a:gd name="T11" fmla="*/ 924 h 1040"/>
              <a:gd name="T12" fmla="*/ 443 w 799"/>
              <a:gd name="T13" fmla="*/ 841 h 1040"/>
              <a:gd name="T14" fmla="*/ 511 w 799"/>
              <a:gd name="T15" fmla="*/ 800 h 1040"/>
              <a:gd name="T16" fmla="*/ 515 w 799"/>
              <a:gd name="T17" fmla="*/ 800 h 1040"/>
              <a:gd name="T18" fmla="*/ 523 w 799"/>
              <a:gd name="T19" fmla="*/ 800 h 1040"/>
              <a:gd name="T20" fmla="*/ 531 w 799"/>
              <a:gd name="T21" fmla="*/ 799 h 1040"/>
              <a:gd name="T22" fmla="*/ 799 w 799"/>
              <a:gd name="T23" fmla="*/ 799 h 1040"/>
              <a:gd name="T24" fmla="*/ 799 w 799"/>
              <a:gd name="T25" fmla="*/ 522 h 1040"/>
              <a:gd name="T26" fmla="*/ 699 w 799"/>
              <a:gd name="T27" fmla="*/ 551 h 1040"/>
              <a:gd name="T28" fmla="*/ 549 w 799"/>
              <a:gd name="T29" fmla="*/ 394 h 1040"/>
              <a:gd name="T30" fmla="*/ 699 w 799"/>
              <a:gd name="T31" fmla="*/ 237 h 1040"/>
              <a:gd name="T32" fmla="*/ 799 w 799"/>
              <a:gd name="T33" fmla="*/ 266 h 1040"/>
              <a:gd name="T34" fmla="*/ 799 w 799"/>
              <a:gd name="T35" fmla="*/ 1 h 1040"/>
              <a:gd name="T36" fmla="*/ 539 w 799"/>
              <a:gd name="T37" fmla="*/ 1 h 1040"/>
              <a:gd name="T38" fmla="*/ 369 w 799"/>
              <a:gd name="T39" fmla="*/ 0 h 1040"/>
              <a:gd name="T40" fmla="*/ 295 w 799"/>
              <a:gd name="T41" fmla="*/ 0 h 1040"/>
              <a:gd name="T42" fmla="*/ 288 w 799"/>
              <a:gd name="T43" fmla="*/ 1 h 1040"/>
              <a:gd name="T44" fmla="*/ 0 w 799"/>
              <a:gd name="T45" fmla="*/ 1 h 1040"/>
              <a:gd name="T46" fmla="*/ 1 w 799"/>
              <a:gd name="T47" fmla="*/ 294 h 1040"/>
              <a:gd name="T48" fmla="*/ 1 w 799"/>
              <a:gd name="T49" fmla="*/ 294 h 1040"/>
              <a:gd name="T50" fmla="*/ 0 w 799"/>
              <a:gd name="T51" fmla="*/ 647 h 1040"/>
              <a:gd name="T52" fmla="*/ 0 w 799"/>
              <a:gd name="T53" fmla="*/ 670 h 1040"/>
              <a:gd name="T54" fmla="*/ 0 w 799"/>
              <a:gd name="T55" fmla="*/ 670 h 1040"/>
              <a:gd name="T56" fmla="*/ 0 w 799"/>
              <a:gd name="T57" fmla="*/ 780 h 1040"/>
              <a:gd name="T58" fmla="*/ 0 w 799"/>
              <a:gd name="T59" fmla="*/ 799 h 1040"/>
              <a:gd name="T60" fmla="*/ 276 w 799"/>
              <a:gd name="T61" fmla="*/ 800 h 1040"/>
              <a:gd name="T62" fmla="*/ 276 w 799"/>
              <a:gd name="T63" fmla="*/ 800 h 1040"/>
              <a:gd name="T64" fmla="*/ 308 w 799"/>
              <a:gd name="T65" fmla="*/ 799 h 1040"/>
              <a:gd name="T66" fmla="*/ 308 w 799"/>
              <a:gd name="T67" fmla="*/ 805 h 1040"/>
              <a:gd name="T68" fmla="*/ 355 w 799"/>
              <a:gd name="T69" fmla="*/ 841 h 1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99" h="1040">
                <a:moveTo>
                  <a:pt x="355" y="841"/>
                </a:moveTo>
                <a:cubicBezTo>
                  <a:pt x="370" y="866"/>
                  <a:pt x="370" y="896"/>
                  <a:pt x="355" y="924"/>
                </a:cubicBezTo>
                <a:cubicBezTo>
                  <a:pt x="343" y="948"/>
                  <a:pt x="332" y="979"/>
                  <a:pt x="332" y="988"/>
                </a:cubicBezTo>
                <a:cubicBezTo>
                  <a:pt x="332" y="1016"/>
                  <a:pt x="363" y="1040"/>
                  <a:pt x="399" y="1040"/>
                </a:cubicBezTo>
                <a:cubicBezTo>
                  <a:pt x="436" y="1040"/>
                  <a:pt x="467" y="1016"/>
                  <a:pt x="467" y="988"/>
                </a:cubicBezTo>
                <a:cubicBezTo>
                  <a:pt x="467" y="979"/>
                  <a:pt x="455" y="948"/>
                  <a:pt x="443" y="924"/>
                </a:cubicBezTo>
                <a:cubicBezTo>
                  <a:pt x="429" y="896"/>
                  <a:pt x="429" y="866"/>
                  <a:pt x="443" y="841"/>
                </a:cubicBezTo>
                <a:cubicBezTo>
                  <a:pt x="457" y="819"/>
                  <a:pt x="481" y="804"/>
                  <a:pt x="511" y="800"/>
                </a:cubicBezTo>
                <a:cubicBezTo>
                  <a:pt x="515" y="800"/>
                  <a:pt x="515" y="800"/>
                  <a:pt x="515" y="800"/>
                </a:cubicBezTo>
                <a:cubicBezTo>
                  <a:pt x="523" y="800"/>
                  <a:pt x="523" y="800"/>
                  <a:pt x="523" y="800"/>
                </a:cubicBezTo>
                <a:cubicBezTo>
                  <a:pt x="531" y="799"/>
                  <a:pt x="531" y="799"/>
                  <a:pt x="531" y="799"/>
                </a:cubicBezTo>
                <a:cubicBezTo>
                  <a:pt x="799" y="799"/>
                  <a:pt x="799" y="799"/>
                  <a:pt x="799" y="799"/>
                </a:cubicBezTo>
                <a:cubicBezTo>
                  <a:pt x="799" y="522"/>
                  <a:pt x="799" y="522"/>
                  <a:pt x="799" y="522"/>
                </a:cubicBezTo>
                <a:cubicBezTo>
                  <a:pt x="776" y="533"/>
                  <a:pt x="731" y="551"/>
                  <a:pt x="699" y="551"/>
                </a:cubicBezTo>
                <a:cubicBezTo>
                  <a:pt x="616" y="551"/>
                  <a:pt x="549" y="480"/>
                  <a:pt x="549" y="394"/>
                </a:cubicBezTo>
                <a:cubicBezTo>
                  <a:pt x="549" y="307"/>
                  <a:pt x="616" y="237"/>
                  <a:pt x="699" y="237"/>
                </a:cubicBezTo>
                <a:cubicBezTo>
                  <a:pt x="731" y="237"/>
                  <a:pt x="776" y="255"/>
                  <a:pt x="799" y="266"/>
                </a:cubicBezTo>
                <a:cubicBezTo>
                  <a:pt x="799" y="1"/>
                  <a:pt x="799" y="1"/>
                  <a:pt x="799" y="1"/>
                </a:cubicBezTo>
                <a:cubicBezTo>
                  <a:pt x="539" y="1"/>
                  <a:pt x="539" y="1"/>
                  <a:pt x="539" y="1"/>
                </a:cubicBezTo>
                <a:cubicBezTo>
                  <a:pt x="538" y="1"/>
                  <a:pt x="443" y="0"/>
                  <a:pt x="369" y="0"/>
                </a:cubicBezTo>
                <a:cubicBezTo>
                  <a:pt x="322" y="0"/>
                  <a:pt x="303" y="0"/>
                  <a:pt x="295" y="0"/>
                </a:cubicBezTo>
                <a:cubicBezTo>
                  <a:pt x="293" y="1"/>
                  <a:pt x="290" y="1"/>
                  <a:pt x="288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294"/>
                  <a:pt x="1" y="294"/>
                  <a:pt x="1" y="294"/>
                </a:cubicBezTo>
                <a:cubicBezTo>
                  <a:pt x="1" y="294"/>
                  <a:pt x="1" y="294"/>
                  <a:pt x="1" y="294"/>
                </a:cubicBezTo>
                <a:cubicBezTo>
                  <a:pt x="0" y="647"/>
                  <a:pt x="0" y="647"/>
                  <a:pt x="0" y="647"/>
                </a:cubicBezTo>
                <a:cubicBezTo>
                  <a:pt x="0" y="655"/>
                  <a:pt x="0" y="663"/>
                  <a:pt x="0" y="670"/>
                </a:cubicBezTo>
                <a:cubicBezTo>
                  <a:pt x="0" y="670"/>
                  <a:pt x="0" y="670"/>
                  <a:pt x="0" y="670"/>
                </a:cubicBezTo>
                <a:cubicBezTo>
                  <a:pt x="0" y="780"/>
                  <a:pt x="0" y="780"/>
                  <a:pt x="0" y="780"/>
                </a:cubicBezTo>
                <a:cubicBezTo>
                  <a:pt x="0" y="782"/>
                  <a:pt x="0" y="790"/>
                  <a:pt x="0" y="799"/>
                </a:cubicBezTo>
                <a:cubicBezTo>
                  <a:pt x="276" y="800"/>
                  <a:pt x="276" y="800"/>
                  <a:pt x="276" y="800"/>
                </a:cubicBezTo>
                <a:cubicBezTo>
                  <a:pt x="276" y="800"/>
                  <a:pt x="276" y="800"/>
                  <a:pt x="276" y="800"/>
                </a:cubicBezTo>
                <a:cubicBezTo>
                  <a:pt x="308" y="799"/>
                  <a:pt x="308" y="799"/>
                  <a:pt x="308" y="799"/>
                </a:cubicBezTo>
                <a:cubicBezTo>
                  <a:pt x="308" y="805"/>
                  <a:pt x="308" y="805"/>
                  <a:pt x="308" y="805"/>
                </a:cubicBezTo>
                <a:cubicBezTo>
                  <a:pt x="328" y="812"/>
                  <a:pt x="345" y="824"/>
                  <a:pt x="355" y="841"/>
                </a:cubicBezTo>
                <a:close/>
              </a:path>
            </a:pathLst>
          </a:custGeom>
          <a:solidFill>
            <a:srgbClr val="954F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19" name="Freeform 39">
            <a:extLst>
              <a:ext uri="{FF2B5EF4-FFF2-40B4-BE49-F238E27FC236}">
                <a16:creationId xmlns:a16="http://schemas.microsoft.com/office/drawing/2014/main" id="{58BAA07E-43E7-89C3-1122-AABF00D4AF83}"/>
              </a:ext>
            </a:extLst>
          </p:cNvPr>
          <p:cNvSpPr>
            <a:spLocks/>
          </p:cNvSpPr>
          <p:nvPr/>
        </p:nvSpPr>
        <p:spPr bwMode="auto">
          <a:xfrm flipH="1">
            <a:off x="3613486" y="2563440"/>
            <a:ext cx="2273300" cy="2273300"/>
          </a:xfrm>
          <a:custGeom>
            <a:avLst/>
            <a:gdLst>
              <a:gd name="T0" fmla="*/ 1040 w 1042"/>
              <a:gd name="T1" fmla="*/ 295 h 1041"/>
              <a:gd name="T2" fmla="*/ 1040 w 1042"/>
              <a:gd name="T3" fmla="*/ 288 h 1041"/>
              <a:gd name="T4" fmla="*/ 1040 w 1042"/>
              <a:gd name="T5" fmla="*/ 1 h 1041"/>
              <a:gd name="T6" fmla="*/ 727 w 1042"/>
              <a:gd name="T7" fmla="*/ 1 h 1041"/>
              <a:gd name="T8" fmla="*/ 727 w 1042"/>
              <a:gd name="T9" fmla="*/ 1 h 1041"/>
              <a:gd name="T10" fmla="*/ 691 w 1042"/>
              <a:gd name="T11" fmla="*/ 1 h 1041"/>
              <a:gd name="T12" fmla="*/ 605 w 1042"/>
              <a:gd name="T13" fmla="*/ 1 h 1041"/>
              <a:gd name="T14" fmla="*/ 553 w 1042"/>
              <a:gd name="T15" fmla="*/ 1 h 1041"/>
              <a:gd name="T16" fmla="*/ 394 w 1042"/>
              <a:gd name="T17" fmla="*/ 1 h 1041"/>
              <a:gd name="T18" fmla="*/ 371 w 1042"/>
              <a:gd name="T19" fmla="*/ 0 h 1041"/>
              <a:gd name="T20" fmla="*/ 371 w 1042"/>
              <a:gd name="T21" fmla="*/ 1 h 1041"/>
              <a:gd name="T22" fmla="*/ 260 w 1042"/>
              <a:gd name="T23" fmla="*/ 1 h 1041"/>
              <a:gd name="T24" fmla="*/ 241 w 1042"/>
              <a:gd name="T25" fmla="*/ 1 h 1041"/>
              <a:gd name="T26" fmla="*/ 241 w 1042"/>
              <a:gd name="T27" fmla="*/ 2 h 1041"/>
              <a:gd name="T28" fmla="*/ 236 w 1042"/>
              <a:gd name="T29" fmla="*/ 2 h 1041"/>
              <a:gd name="T30" fmla="*/ 237 w 1042"/>
              <a:gd name="T31" fmla="*/ 295 h 1041"/>
              <a:gd name="T32" fmla="*/ 237 w 1042"/>
              <a:gd name="T33" fmla="*/ 295 h 1041"/>
              <a:gd name="T34" fmla="*/ 237 w 1042"/>
              <a:gd name="T35" fmla="*/ 308 h 1041"/>
              <a:gd name="T36" fmla="*/ 236 w 1042"/>
              <a:gd name="T37" fmla="*/ 308 h 1041"/>
              <a:gd name="T38" fmla="*/ 199 w 1042"/>
              <a:gd name="T39" fmla="*/ 355 h 1041"/>
              <a:gd name="T40" fmla="*/ 116 w 1042"/>
              <a:gd name="T41" fmla="*/ 356 h 1041"/>
              <a:gd name="T42" fmla="*/ 53 w 1042"/>
              <a:gd name="T43" fmla="*/ 332 h 1041"/>
              <a:gd name="T44" fmla="*/ 0 w 1042"/>
              <a:gd name="T45" fmla="*/ 400 h 1041"/>
              <a:gd name="T46" fmla="*/ 53 w 1042"/>
              <a:gd name="T47" fmla="*/ 467 h 1041"/>
              <a:gd name="T48" fmla="*/ 116 w 1042"/>
              <a:gd name="T49" fmla="*/ 444 h 1041"/>
              <a:gd name="T50" fmla="*/ 199 w 1042"/>
              <a:gd name="T51" fmla="*/ 444 h 1041"/>
              <a:gd name="T52" fmla="*/ 236 w 1042"/>
              <a:gd name="T53" fmla="*/ 493 h 1041"/>
              <a:gd name="T54" fmla="*/ 236 w 1042"/>
              <a:gd name="T55" fmla="*/ 648 h 1041"/>
              <a:gd name="T56" fmla="*/ 236 w 1042"/>
              <a:gd name="T57" fmla="*/ 671 h 1041"/>
              <a:gd name="T58" fmla="*/ 236 w 1042"/>
              <a:gd name="T59" fmla="*/ 671 h 1041"/>
              <a:gd name="T60" fmla="*/ 236 w 1042"/>
              <a:gd name="T61" fmla="*/ 781 h 1041"/>
              <a:gd name="T62" fmla="*/ 236 w 1042"/>
              <a:gd name="T63" fmla="*/ 800 h 1041"/>
              <a:gd name="T64" fmla="*/ 512 w 1042"/>
              <a:gd name="T65" fmla="*/ 801 h 1041"/>
              <a:gd name="T66" fmla="*/ 512 w 1042"/>
              <a:gd name="T67" fmla="*/ 801 h 1041"/>
              <a:gd name="T68" fmla="*/ 544 w 1042"/>
              <a:gd name="T69" fmla="*/ 800 h 1041"/>
              <a:gd name="T70" fmla="*/ 544 w 1042"/>
              <a:gd name="T71" fmla="*/ 806 h 1041"/>
              <a:gd name="T72" fmla="*/ 591 w 1042"/>
              <a:gd name="T73" fmla="*/ 842 h 1041"/>
              <a:gd name="T74" fmla="*/ 591 w 1042"/>
              <a:gd name="T75" fmla="*/ 925 h 1041"/>
              <a:gd name="T76" fmla="*/ 568 w 1042"/>
              <a:gd name="T77" fmla="*/ 989 h 1041"/>
              <a:gd name="T78" fmla="*/ 635 w 1042"/>
              <a:gd name="T79" fmla="*/ 1041 h 1041"/>
              <a:gd name="T80" fmla="*/ 703 w 1042"/>
              <a:gd name="T81" fmla="*/ 989 h 1041"/>
              <a:gd name="T82" fmla="*/ 679 w 1042"/>
              <a:gd name="T83" fmla="*/ 925 h 1041"/>
              <a:gd name="T84" fmla="*/ 679 w 1042"/>
              <a:gd name="T85" fmla="*/ 842 h 1041"/>
              <a:gd name="T86" fmla="*/ 747 w 1042"/>
              <a:gd name="T87" fmla="*/ 801 h 1041"/>
              <a:gd name="T88" fmla="*/ 751 w 1042"/>
              <a:gd name="T89" fmla="*/ 801 h 1041"/>
              <a:gd name="T90" fmla="*/ 759 w 1042"/>
              <a:gd name="T91" fmla="*/ 801 h 1041"/>
              <a:gd name="T92" fmla="*/ 767 w 1042"/>
              <a:gd name="T93" fmla="*/ 800 h 1041"/>
              <a:gd name="T94" fmla="*/ 1035 w 1042"/>
              <a:gd name="T95" fmla="*/ 800 h 1041"/>
              <a:gd name="T96" fmla="*/ 1035 w 1042"/>
              <a:gd name="T97" fmla="*/ 800 h 1041"/>
              <a:gd name="T98" fmla="*/ 1040 w 1042"/>
              <a:gd name="T99" fmla="*/ 800 h 1041"/>
              <a:gd name="T100" fmla="*/ 1040 w 1042"/>
              <a:gd name="T101" fmla="*/ 539 h 1041"/>
              <a:gd name="T102" fmla="*/ 1040 w 1042"/>
              <a:gd name="T103" fmla="*/ 295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42" h="1041">
                <a:moveTo>
                  <a:pt x="1040" y="295"/>
                </a:moveTo>
                <a:cubicBezTo>
                  <a:pt x="1040" y="293"/>
                  <a:pt x="1040" y="291"/>
                  <a:pt x="1040" y="288"/>
                </a:cubicBezTo>
                <a:cubicBezTo>
                  <a:pt x="1040" y="1"/>
                  <a:pt x="1040" y="1"/>
                  <a:pt x="1040" y="1"/>
                </a:cubicBezTo>
                <a:cubicBezTo>
                  <a:pt x="727" y="1"/>
                  <a:pt x="727" y="1"/>
                  <a:pt x="727" y="1"/>
                </a:cubicBezTo>
                <a:cubicBezTo>
                  <a:pt x="727" y="1"/>
                  <a:pt x="727" y="1"/>
                  <a:pt x="727" y="1"/>
                </a:cubicBezTo>
                <a:cubicBezTo>
                  <a:pt x="691" y="1"/>
                  <a:pt x="691" y="1"/>
                  <a:pt x="691" y="1"/>
                </a:cubicBezTo>
                <a:cubicBezTo>
                  <a:pt x="663" y="1"/>
                  <a:pt x="633" y="1"/>
                  <a:pt x="605" y="1"/>
                </a:cubicBezTo>
                <a:cubicBezTo>
                  <a:pt x="582" y="1"/>
                  <a:pt x="565" y="1"/>
                  <a:pt x="553" y="1"/>
                </a:cubicBezTo>
                <a:cubicBezTo>
                  <a:pt x="394" y="1"/>
                  <a:pt x="394" y="1"/>
                  <a:pt x="394" y="1"/>
                </a:cubicBezTo>
                <a:cubicBezTo>
                  <a:pt x="386" y="1"/>
                  <a:pt x="378" y="1"/>
                  <a:pt x="371" y="0"/>
                </a:cubicBezTo>
                <a:cubicBezTo>
                  <a:pt x="371" y="1"/>
                  <a:pt x="371" y="1"/>
                  <a:pt x="371" y="1"/>
                </a:cubicBezTo>
                <a:cubicBezTo>
                  <a:pt x="260" y="1"/>
                  <a:pt x="260" y="1"/>
                  <a:pt x="260" y="1"/>
                </a:cubicBezTo>
                <a:cubicBezTo>
                  <a:pt x="259" y="1"/>
                  <a:pt x="251" y="1"/>
                  <a:pt x="241" y="1"/>
                </a:cubicBezTo>
                <a:cubicBezTo>
                  <a:pt x="241" y="2"/>
                  <a:pt x="241" y="2"/>
                  <a:pt x="241" y="2"/>
                </a:cubicBezTo>
                <a:cubicBezTo>
                  <a:pt x="236" y="2"/>
                  <a:pt x="236" y="2"/>
                  <a:pt x="236" y="2"/>
                </a:cubicBezTo>
                <a:cubicBezTo>
                  <a:pt x="237" y="295"/>
                  <a:pt x="237" y="295"/>
                  <a:pt x="237" y="295"/>
                </a:cubicBezTo>
                <a:cubicBezTo>
                  <a:pt x="237" y="295"/>
                  <a:pt x="237" y="295"/>
                  <a:pt x="237" y="295"/>
                </a:cubicBezTo>
                <a:cubicBezTo>
                  <a:pt x="237" y="308"/>
                  <a:pt x="237" y="308"/>
                  <a:pt x="237" y="308"/>
                </a:cubicBezTo>
                <a:cubicBezTo>
                  <a:pt x="236" y="308"/>
                  <a:pt x="236" y="308"/>
                  <a:pt x="236" y="308"/>
                </a:cubicBezTo>
                <a:cubicBezTo>
                  <a:pt x="229" y="329"/>
                  <a:pt x="216" y="345"/>
                  <a:pt x="199" y="355"/>
                </a:cubicBezTo>
                <a:cubicBezTo>
                  <a:pt x="175" y="370"/>
                  <a:pt x="145" y="370"/>
                  <a:pt x="116" y="356"/>
                </a:cubicBezTo>
                <a:cubicBezTo>
                  <a:pt x="92" y="344"/>
                  <a:pt x="61" y="332"/>
                  <a:pt x="53" y="332"/>
                </a:cubicBezTo>
                <a:cubicBezTo>
                  <a:pt x="24" y="332"/>
                  <a:pt x="0" y="363"/>
                  <a:pt x="0" y="400"/>
                </a:cubicBezTo>
                <a:cubicBezTo>
                  <a:pt x="0" y="436"/>
                  <a:pt x="24" y="467"/>
                  <a:pt x="53" y="467"/>
                </a:cubicBezTo>
                <a:cubicBezTo>
                  <a:pt x="61" y="467"/>
                  <a:pt x="92" y="456"/>
                  <a:pt x="116" y="444"/>
                </a:cubicBezTo>
                <a:cubicBezTo>
                  <a:pt x="144" y="429"/>
                  <a:pt x="175" y="429"/>
                  <a:pt x="199" y="444"/>
                </a:cubicBezTo>
                <a:cubicBezTo>
                  <a:pt x="217" y="454"/>
                  <a:pt x="230" y="472"/>
                  <a:pt x="236" y="493"/>
                </a:cubicBezTo>
                <a:cubicBezTo>
                  <a:pt x="236" y="648"/>
                  <a:pt x="236" y="648"/>
                  <a:pt x="236" y="648"/>
                </a:cubicBezTo>
                <a:cubicBezTo>
                  <a:pt x="236" y="656"/>
                  <a:pt x="236" y="664"/>
                  <a:pt x="236" y="671"/>
                </a:cubicBezTo>
                <a:cubicBezTo>
                  <a:pt x="236" y="671"/>
                  <a:pt x="236" y="671"/>
                  <a:pt x="236" y="671"/>
                </a:cubicBezTo>
                <a:cubicBezTo>
                  <a:pt x="236" y="781"/>
                  <a:pt x="236" y="781"/>
                  <a:pt x="236" y="781"/>
                </a:cubicBezTo>
                <a:cubicBezTo>
                  <a:pt x="236" y="783"/>
                  <a:pt x="236" y="791"/>
                  <a:pt x="236" y="800"/>
                </a:cubicBezTo>
                <a:cubicBezTo>
                  <a:pt x="512" y="801"/>
                  <a:pt x="512" y="801"/>
                  <a:pt x="512" y="801"/>
                </a:cubicBezTo>
                <a:cubicBezTo>
                  <a:pt x="512" y="801"/>
                  <a:pt x="512" y="801"/>
                  <a:pt x="512" y="801"/>
                </a:cubicBezTo>
                <a:cubicBezTo>
                  <a:pt x="544" y="800"/>
                  <a:pt x="544" y="800"/>
                  <a:pt x="544" y="800"/>
                </a:cubicBezTo>
                <a:cubicBezTo>
                  <a:pt x="544" y="806"/>
                  <a:pt x="544" y="806"/>
                  <a:pt x="544" y="806"/>
                </a:cubicBezTo>
                <a:cubicBezTo>
                  <a:pt x="564" y="813"/>
                  <a:pt x="581" y="825"/>
                  <a:pt x="591" y="842"/>
                </a:cubicBezTo>
                <a:cubicBezTo>
                  <a:pt x="606" y="867"/>
                  <a:pt x="606" y="897"/>
                  <a:pt x="591" y="925"/>
                </a:cubicBezTo>
                <a:cubicBezTo>
                  <a:pt x="579" y="949"/>
                  <a:pt x="568" y="980"/>
                  <a:pt x="568" y="989"/>
                </a:cubicBezTo>
                <a:cubicBezTo>
                  <a:pt x="568" y="1017"/>
                  <a:pt x="599" y="1041"/>
                  <a:pt x="635" y="1041"/>
                </a:cubicBezTo>
                <a:cubicBezTo>
                  <a:pt x="672" y="1041"/>
                  <a:pt x="703" y="1017"/>
                  <a:pt x="703" y="989"/>
                </a:cubicBezTo>
                <a:cubicBezTo>
                  <a:pt x="703" y="980"/>
                  <a:pt x="691" y="949"/>
                  <a:pt x="679" y="925"/>
                </a:cubicBezTo>
                <a:cubicBezTo>
                  <a:pt x="665" y="897"/>
                  <a:pt x="665" y="867"/>
                  <a:pt x="679" y="842"/>
                </a:cubicBezTo>
                <a:cubicBezTo>
                  <a:pt x="693" y="820"/>
                  <a:pt x="717" y="805"/>
                  <a:pt x="747" y="801"/>
                </a:cubicBezTo>
                <a:cubicBezTo>
                  <a:pt x="751" y="801"/>
                  <a:pt x="751" y="801"/>
                  <a:pt x="751" y="801"/>
                </a:cubicBezTo>
                <a:cubicBezTo>
                  <a:pt x="759" y="801"/>
                  <a:pt x="759" y="801"/>
                  <a:pt x="759" y="801"/>
                </a:cubicBezTo>
                <a:cubicBezTo>
                  <a:pt x="767" y="800"/>
                  <a:pt x="767" y="800"/>
                  <a:pt x="767" y="800"/>
                </a:cubicBezTo>
                <a:cubicBezTo>
                  <a:pt x="1035" y="800"/>
                  <a:pt x="1035" y="800"/>
                  <a:pt x="1035" y="800"/>
                </a:cubicBezTo>
                <a:cubicBezTo>
                  <a:pt x="1035" y="800"/>
                  <a:pt x="1035" y="800"/>
                  <a:pt x="1035" y="800"/>
                </a:cubicBezTo>
                <a:cubicBezTo>
                  <a:pt x="1040" y="800"/>
                  <a:pt x="1040" y="800"/>
                  <a:pt x="1040" y="800"/>
                </a:cubicBezTo>
                <a:cubicBezTo>
                  <a:pt x="1040" y="539"/>
                  <a:pt x="1040" y="539"/>
                  <a:pt x="1040" y="539"/>
                </a:cubicBezTo>
                <a:cubicBezTo>
                  <a:pt x="1040" y="537"/>
                  <a:pt x="1042" y="337"/>
                  <a:pt x="1040" y="295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0" name="Freeform 40">
            <a:extLst>
              <a:ext uri="{FF2B5EF4-FFF2-40B4-BE49-F238E27FC236}">
                <a16:creationId xmlns:a16="http://schemas.microsoft.com/office/drawing/2014/main" id="{E292141E-5DEC-C3BF-92E4-4B2FB6E1DDF5}"/>
              </a:ext>
            </a:extLst>
          </p:cNvPr>
          <p:cNvSpPr>
            <a:spLocks/>
          </p:cNvSpPr>
          <p:nvPr/>
        </p:nvSpPr>
        <p:spPr bwMode="auto">
          <a:xfrm flipH="1">
            <a:off x="4775536" y="4512890"/>
            <a:ext cx="4763" cy="0"/>
          </a:xfrm>
          <a:custGeom>
            <a:avLst/>
            <a:gdLst>
              <a:gd name="T0" fmla="*/ 0 w 2"/>
              <a:gd name="T1" fmla="*/ 2 w 2"/>
              <a:gd name="T2" fmla="*/ 0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">
                <a:moveTo>
                  <a:pt x="0" y="0"/>
                </a:move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rgbClr val="5D4E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>
              <a:solidFill>
                <a:srgbClr val="FFFFFF"/>
              </a:solidFill>
              <a:latin typeface="Lato Light"/>
            </a:endParaRPr>
          </a:p>
        </p:txBody>
      </p:sp>
      <p:sp>
        <p:nvSpPr>
          <p:cNvPr id="21" name="Freeform 41">
            <a:extLst>
              <a:ext uri="{FF2B5EF4-FFF2-40B4-BE49-F238E27FC236}">
                <a16:creationId xmlns:a16="http://schemas.microsoft.com/office/drawing/2014/main" id="{B82F0028-6FD9-85EC-D4C5-DD0A10F02B1A}"/>
              </a:ext>
            </a:extLst>
          </p:cNvPr>
          <p:cNvSpPr>
            <a:spLocks/>
          </p:cNvSpPr>
          <p:nvPr/>
        </p:nvSpPr>
        <p:spPr bwMode="auto">
          <a:xfrm flipH="1">
            <a:off x="3615074" y="4512890"/>
            <a:ext cx="1743075" cy="1746250"/>
          </a:xfrm>
          <a:custGeom>
            <a:avLst/>
            <a:gdLst>
              <a:gd name="T0" fmla="*/ 799 w 799"/>
              <a:gd name="T1" fmla="*/ 669 h 799"/>
              <a:gd name="T2" fmla="*/ 799 w 799"/>
              <a:gd name="T3" fmla="*/ 669 h 799"/>
              <a:gd name="T4" fmla="*/ 799 w 799"/>
              <a:gd name="T5" fmla="*/ 646 h 799"/>
              <a:gd name="T6" fmla="*/ 798 w 799"/>
              <a:gd name="T7" fmla="*/ 294 h 799"/>
              <a:gd name="T8" fmla="*/ 798 w 799"/>
              <a:gd name="T9" fmla="*/ 293 h 799"/>
              <a:gd name="T10" fmla="*/ 798 w 799"/>
              <a:gd name="T11" fmla="*/ 281 h 799"/>
              <a:gd name="T12" fmla="*/ 799 w 799"/>
              <a:gd name="T13" fmla="*/ 0 h 799"/>
              <a:gd name="T14" fmla="*/ 521 w 799"/>
              <a:gd name="T15" fmla="*/ 0 h 799"/>
              <a:gd name="T16" fmla="*/ 549 w 799"/>
              <a:gd name="T17" fmla="*/ 100 h 799"/>
              <a:gd name="T18" fmla="*/ 392 w 799"/>
              <a:gd name="T19" fmla="*/ 249 h 799"/>
              <a:gd name="T20" fmla="*/ 235 w 799"/>
              <a:gd name="T21" fmla="*/ 100 h 799"/>
              <a:gd name="T22" fmla="*/ 264 w 799"/>
              <a:gd name="T23" fmla="*/ 0 h 799"/>
              <a:gd name="T24" fmla="*/ 265 w 799"/>
              <a:gd name="T25" fmla="*/ 0 h 799"/>
              <a:gd name="T26" fmla="*/ 260 w 799"/>
              <a:gd name="T27" fmla="*/ 0 h 799"/>
              <a:gd name="T28" fmla="*/ 0 w 799"/>
              <a:gd name="T29" fmla="*/ 0 h 799"/>
              <a:gd name="T30" fmla="*/ 0 w 799"/>
              <a:gd name="T31" fmla="*/ 265 h 799"/>
              <a:gd name="T32" fmla="*/ 100 w 799"/>
              <a:gd name="T33" fmla="*/ 236 h 799"/>
              <a:gd name="T34" fmla="*/ 250 w 799"/>
              <a:gd name="T35" fmla="*/ 393 h 799"/>
              <a:gd name="T36" fmla="*/ 100 w 799"/>
              <a:gd name="T37" fmla="*/ 550 h 799"/>
              <a:gd name="T38" fmla="*/ 0 w 799"/>
              <a:gd name="T39" fmla="*/ 521 h 799"/>
              <a:gd name="T40" fmla="*/ 0 w 799"/>
              <a:gd name="T41" fmla="*/ 799 h 799"/>
              <a:gd name="T42" fmla="*/ 799 w 799"/>
              <a:gd name="T43" fmla="*/ 799 h 799"/>
              <a:gd name="T44" fmla="*/ 799 w 799"/>
              <a:gd name="T45" fmla="*/ 780 h 799"/>
              <a:gd name="T46" fmla="*/ 799 w 799"/>
              <a:gd name="T47" fmla="*/ 669 h 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99" h="799">
                <a:moveTo>
                  <a:pt x="799" y="669"/>
                </a:moveTo>
                <a:cubicBezTo>
                  <a:pt x="799" y="669"/>
                  <a:pt x="799" y="669"/>
                  <a:pt x="799" y="669"/>
                </a:cubicBezTo>
                <a:cubicBezTo>
                  <a:pt x="799" y="662"/>
                  <a:pt x="799" y="654"/>
                  <a:pt x="799" y="646"/>
                </a:cubicBezTo>
                <a:cubicBezTo>
                  <a:pt x="798" y="294"/>
                  <a:pt x="798" y="294"/>
                  <a:pt x="798" y="294"/>
                </a:cubicBezTo>
                <a:cubicBezTo>
                  <a:pt x="798" y="293"/>
                  <a:pt x="798" y="293"/>
                  <a:pt x="798" y="293"/>
                </a:cubicBezTo>
                <a:cubicBezTo>
                  <a:pt x="798" y="281"/>
                  <a:pt x="798" y="281"/>
                  <a:pt x="798" y="281"/>
                </a:cubicBezTo>
                <a:cubicBezTo>
                  <a:pt x="799" y="0"/>
                  <a:pt x="799" y="0"/>
                  <a:pt x="799" y="0"/>
                </a:cubicBezTo>
                <a:cubicBezTo>
                  <a:pt x="521" y="0"/>
                  <a:pt x="521" y="0"/>
                  <a:pt x="521" y="0"/>
                </a:cubicBezTo>
                <a:cubicBezTo>
                  <a:pt x="532" y="24"/>
                  <a:pt x="549" y="68"/>
                  <a:pt x="549" y="100"/>
                </a:cubicBezTo>
                <a:cubicBezTo>
                  <a:pt x="549" y="182"/>
                  <a:pt x="479" y="249"/>
                  <a:pt x="392" y="249"/>
                </a:cubicBezTo>
                <a:cubicBezTo>
                  <a:pt x="306" y="249"/>
                  <a:pt x="235" y="182"/>
                  <a:pt x="235" y="100"/>
                </a:cubicBezTo>
                <a:cubicBezTo>
                  <a:pt x="235" y="68"/>
                  <a:pt x="253" y="24"/>
                  <a:pt x="264" y="0"/>
                </a:cubicBezTo>
                <a:cubicBezTo>
                  <a:pt x="264" y="0"/>
                  <a:pt x="265" y="0"/>
                  <a:pt x="265" y="0"/>
                </a:cubicBezTo>
                <a:cubicBezTo>
                  <a:pt x="262" y="0"/>
                  <a:pt x="260" y="0"/>
                  <a:pt x="26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5"/>
                  <a:pt x="0" y="265"/>
                  <a:pt x="0" y="265"/>
                </a:cubicBezTo>
                <a:cubicBezTo>
                  <a:pt x="23" y="254"/>
                  <a:pt x="68" y="236"/>
                  <a:pt x="100" y="236"/>
                </a:cubicBezTo>
                <a:cubicBezTo>
                  <a:pt x="183" y="236"/>
                  <a:pt x="250" y="307"/>
                  <a:pt x="250" y="393"/>
                </a:cubicBezTo>
                <a:cubicBezTo>
                  <a:pt x="250" y="480"/>
                  <a:pt x="183" y="550"/>
                  <a:pt x="100" y="550"/>
                </a:cubicBezTo>
                <a:cubicBezTo>
                  <a:pt x="68" y="550"/>
                  <a:pt x="23" y="532"/>
                  <a:pt x="0" y="521"/>
                </a:cubicBezTo>
                <a:cubicBezTo>
                  <a:pt x="0" y="799"/>
                  <a:pt x="0" y="799"/>
                  <a:pt x="0" y="799"/>
                </a:cubicBezTo>
                <a:cubicBezTo>
                  <a:pt x="799" y="799"/>
                  <a:pt x="799" y="799"/>
                  <a:pt x="799" y="799"/>
                </a:cubicBezTo>
                <a:cubicBezTo>
                  <a:pt x="799" y="789"/>
                  <a:pt x="799" y="781"/>
                  <a:pt x="799" y="780"/>
                </a:cubicBezTo>
                <a:lnTo>
                  <a:pt x="799" y="669"/>
                </a:lnTo>
                <a:close/>
              </a:path>
            </a:pathLst>
          </a:custGeom>
          <a:solidFill>
            <a:srgbClr val="954F72">
              <a:lumMod val="60000"/>
              <a:lumOff val="4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Lato Ligh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B5BF64-620F-F66A-9FBA-CEC7EB0DC74F}"/>
              </a:ext>
            </a:extLst>
          </p:cNvPr>
          <p:cNvSpPr/>
          <p:nvPr/>
        </p:nvSpPr>
        <p:spPr>
          <a:xfrm>
            <a:off x="3614408" y="2619199"/>
            <a:ext cx="17095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 and Setting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EDCF2B-7741-F0B1-85E6-CC31D2E5850C}"/>
              </a:ext>
            </a:extLst>
          </p:cNvPr>
          <p:cNvSpPr/>
          <p:nvPr/>
        </p:nvSpPr>
        <p:spPr>
          <a:xfrm>
            <a:off x="5532186" y="2609141"/>
            <a:ext cx="16594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971276-D2A8-E4D0-E7CA-7C0E5480D2E8}"/>
              </a:ext>
            </a:extLst>
          </p:cNvPr>
          <p:cNvSpPr/>
          <p:nvPr/>
        </p:nvSpPr>
        <p:spPr>
          <a:xfrm>
            <a:off x="7398019" y="2616450"/>
            <a:ext cx="17299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110B24-F80D-C531-567F-EB2184BCF583}"/>
              </a:ext>
            </a:extLst>
          </p:cNvPr>
          <p:cNvSpPr/>
          <p:nvPr/>
        </p:nvSpPr>
        <p:spPr>
          <a:xfrm>
            <a:off x="9499633" y="2579052"/>
            <a:ext cx="16498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Practice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E4184BB-9526-CB8C-B523-5B7D895CA4E8}"/>
              </a:ext>
            </a:extLst>
          </p:cNvPr>
          <p:cNvSpPr/>
          <p:nvPr/>
        </p:nvSpPr>
        <p:spPr>
          <a:xfrm>
            <a:off x="7500411" y="4676167"/>
            <a:ext cx="1080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</a:p>
          <a:p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Validity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587E87-D936-B76F-53BC-0F9B891DFEEA}"/>
              </a:ext>
            </a:extLst>
          </p:cNvPr>
          <p:cNvSpPr/>
          <p:nvPr/>
        </p:nvSpPr>
        <p:spPr>
          <a:xfrm>
            <a:off x="5612123" y="4783388"/>
            <a:ext cx="1244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ABB02B5-9B9B-B8F4-1712-00CF32DCC9F6}"/>
              </a:ext>
            </a:extLst>
          </p:cNvPr>
          <p:cNvSpPr/>
          <p:nvPr/>
        </p:nvSpPr>
        <p:spPr>
          <a:xfrm>
            <a:off x="3652636" y="4966480"/>
            <a:ext cx="125066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</a:p>
          <a:p>
            <a:pPr algn="ctr"/>
            <a:r>
              <a:rPr lang="en-US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E91A5C3-7AE0-9D72-1288-63896622FEED}"/>
              </a:ext>
            </a:extLst>
          </p:cNvPr>
          <p:cNvSpPr/>
          <p:nvPr/>
        </p:nvSpPr>
        <p:spPr>
          <a:xfrm>
            <a:off x="9144574" y="5110450"/>
            <a:ext cx="19335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Fidelity</a:t>
            </a:r>
          </a:p>
        </p:txBody>
      </p:sp>
      <p:pic>
        <p:nvPicPr>
          <p:cNvPr id="30" name="Graphic 29" descr="Exponential Graph with solid fill">
            <a:extLst>
              <a:ext uri="{FF2B5EF4-FFF2-40B4-BE49-F238E27FC236}">
                <a16:creationId xmlns:a16="http://schemas.microsoft.com/office/drawing/2014/main" id="{045FB66C-9C7C-8906-278C-41F7CD010F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85794" y="3766590"/>
            <a:ext cx="589654" cy="589654"/>
          </a:xfrm>
          <a:prstGeom prst="rect">
            <a:avLst/>
          </a:prstGeom>
        </p:spPr>
      </p:pic>
      <p:pic>
        <p:nvPicPr>
          <p:cNvPr id="31" name="Graphic 30" descr="Clipboard Badge with solid fill">
            <a:extLst>
              <a:ext uri="{FF2B5EF4-FFF2-40B4-BE49-F238E27FC236}">
                <a16:creationId xmlns:a16="http://schemas.microsoft.com/office/drawing/2014/main" id="{7615EB0B-2A53-A495-9FB4-4D775880DD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55412" y="5679416"/>
            <a:ext cx="545991" cy="545991"/>
          </a:xfrm>
          <a:prstGeom prst="rect">
            <a:avLst/>
          </a:prstGeom>
        </p:spPr>
      </p:pic>
      <p:pic>
        <p:nvPicPr>
          <p:cNvPr id="32" name="Graphic 31" descr="Checklist with solid fill">
            <a:extLst>
              <a:ext uri="{FF2B5EF4-FFF2-40B4-BE49-F238E27FC236}">
                <a16:creationId xmlns:a16="http://schemas.microsoft.com/office/drawing/2014/main" id="{9F9C1A32-AE5D-8699-1DB0-B25025AD7D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99459" y="3713106"/>
            <a:ext cx="539245" cy="539245"/>
          </a:xfrm>
          <a:prstGeom prst="rect">
            <a:avLst/>
          </a:prstGeom>
        </p:spPr>
      </p:pic>
      <p:pic>
        <p:nvPicPr>
          <p:cNvPr id="33" name="Graphic 32" descr="Classroom with solid fill">
            <a:extLst>
              <a:ext uri="{FF2B5EF4-FFF2-40B4-BE49-F238E27FC236}">
                <a16:creationId xmlns:a16="http://schemas.microsoft.com/office/drawing/2014/main" id="{5F87CFEF-74B6-0FAC-F09A-CB5A5A4C5B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61643" y="3787440"/>
            <a:ext cx="496327" cy="496327"/>
          </a:xfrm>
          <a:prstGeom prst="rect">
            <a:avLst/>
          </a:prstGeom>
        </p:spPr>
      </p:pic>
      <p:pic>
        <p:nvPicPr>
          <p:cNvPr id="34" name="Graphic 33" descr="Schoolhouse with solid fill">
            <a:extLst>
              <a:ext uri="{FF2B5EF4-FFF2-40B4-BE49-F238E27FC236}">
                <a16:creationId xmlns:a16="http://schemas.microsoft.com/office/drawing/2014/main" id="{213848E4-5578-AB10-BAF6-3552AC5225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03165" y="3699282"/>
            <a:ext cx="566892" cy="566892"/>
          </a:xfrm>
          <a:prstGeom prst="rect">
            <a:avLst/>
          </a:prstGeom>
        </p:spPr>
      </p:pic>
      <p:pic>
        <p:nvPicPr>
          <p:cNvPr id="35" name="Graphic 34" descr="Bar chart with solid fill">
            <a:extLst>
              <a:ext uri="{FF2B5EF4-FFF2-40B4-BE49-F238E27FC236}">
                <a16:creationId xmlns:a16="http://schemas.microsoft.com/office/drawing/2014/main" id="{3A735EAD-D6C4-2C87-FCFC-1C10C2E7B6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115147" y="5693045"/>
            <a:ext cx="514001" cy="514001"/>
          </a:xfrm>
          <a:prstGeom prst="rect">
            <a:avLst/>
          </a:prstGeom>
        </p:spPr>
      </p:pic>
      <p:pic>
        <p:nvPicPr>
          <p:cNvPr id="36" name="Graphic 35" descr="Presentation with pie chart with solid fill">
            <a:extLst>
              <a:ext uri="{FF2B5EF4-FFF2-40B4-BE49-F238E27FC236}">
                <a16:creationId xmlns:a16="http://schemas.microsoft.com/office/drawing/2014/main" id="{6E7CC5A5-DEB5-AB7E-C6CD-DA5A379D69A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984151" y="5659566"/>
            <a:ext cx="547480" cy="547480"/>
          </a:xfrm>
          <a:prstGeom prst="rect">
            <a:avLst/>
          </a:prstGeom>
        </p:spPr>
      </p:pic>
      <p:pic>
        <p:nvPicPr>
          <p:cNvPr id="37" name="Picture 2" descr="Efficacy Icon Isolated on White Background Stock Vector ...">
            <a:extLst>
              <a:ext uri="{FF2B5EF4-FFF2-40B4-BE49-F238E27FC236}">
                <a16:creationId xmlns:a16="http://schemas.microsoft.com/office/drawing/2014/main" id="{4989C8AD-D6C3-F51F-5447-22B4EE1AB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716" y="5439287"/>
            <a:ext cx="820925" cy="8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BD37A1-3325-EF0C-7C12-994B2CD7FDE7}"/>
              </a:ext>
            </a:extLst>
          </p:cNvPr>
          <p:cNvSpPr txBox="1"/>
          <p:nvPr/>
        </p:nvSpPr>
        <p:spPr>
          <a:xfrm>
            <a:off x="767267" y="6518063"/>
            <a:ext cx="4074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71336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2EF420C9-1D8D-247D-05D2-720CE87DD269}"/>
              </a:ext>
            </a:extLst>
          </p:cNvPr>
          <p:cNvSpPr/>
          <p:nvPr/>
        </p:nvSpPr>
        <p:spPr>
          <a:xfrm>
            <a:off x="279907" y="653232"/>
            <a:ext cx="2582779" cy="1106905"/>
          </a:xfrm>
          <a:prstGeom prst="roundRect">
            <a:avLst/>
          </a:prstGeom>
          <a:solidFill>
            <a:srgbClr val="C7BCA9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Part 3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E8B6D4-6CC0-569A-9537-4AE0BF5F3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9" y="2253610"/>
            <a:ext cx="6175102" cy="26259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31E4E1-1A35-7DD0-7B20-C2FAEF7616AB}"/>
              </a:ext>
            </a:extLst>
          </p:cNvPr>
          <p:cNvSpPr txBox="1"/>
          <p:nvPr/>
        </p:nvSpPr>
        <p:spPr>
          <a:xfrm>
            <a:off x="7805652" y="4621195"/>
            <a:ext cx="2345452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Case study 1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Case study 2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AC9D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Case study 3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B57F81-DE1C-28D2-9EA7-81C1163173B2}"/>
              </a:ext>
            </a:extLst>
          </p:cNvPr>
          <p:cNvSpPr txBox="1"/>
          <p:nvPr/>
        </p:nvSpPr>
        <p:spPr>
          <a:xfrm>
            <a:off x="767267" y="6518063"/>
            <a:ext cx="433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33809493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pic>
        <p:nvPicPr>
          <p:cNvPr id="2" name="Picture 2" descr="نصوص للقراءة للصف الرابع - Hannaani.com">
            <a:extLst>
              <a:ext uri="{FF2B5EF4-FFF2-40B4-BE49-F238E27FC236}">
                <a16:creationId xmlns:a16="http://schemas.microsoft.com/office/drawing/2014/main" id="{692431CF-3B01-B1E2-28C0-72D4065F4C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3"/>
          <a:stretch/>
        </p:blipFill>
        <p:spPr bwMode="auto">
          <a:xfrm>
            <a:off x="2298656" y="875510"/>
            <a:ext cx="3797344" cy="509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ign Language | What is Sign Language? | Fable">
            <a:extLst>
              <a:ext uri="{FF2B5EF4-FFF2-40B4-BE49-F238E27FC236}">
                <a16:creationId xmlns:a16="http://schemas.microsoft.com/office/drawing/2014/main" id="{996476C0-1971-C206-BC60-3262E2661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92" y="4071624"/>
            <a:ext cx="4249271" cy="231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F92183-1F6F-1CFD-819F-4599E03E66F2}"/>
              </a:ext>
            </a:extLst>
          </p:cNvPr>
          <p:cNvSpPr txBox="1"/>
          <p:nvPr/>
        </p:nvSpPr>
        <p:spPr>
          <a:xfrm>
            <a:off x="925508" y="89529"/>
            <a:ext cx="1706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1</a:t>
            </a:r>
          </a:p>
        </p:txBody>
      </p:sp>
      <p:pic>
        <p:nvPicPr>
          <p:cNvPr id="7" name="Picture 2" descr="Case Study Svg Png Icon Free Download (#543478) - OnlineWebFonts.COM">
            <a:extLst>
              <a:ext uri="{FF2B5EF4-FFF2-40B4-BE49-F238E27FC236}">
                <a16:creationId xmlns:a16="http://schemas.microsoft.com/office/drawing/2014/main" id="{23B66C89-B3B6-C44C-8F63-228EB3B2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5" y="7975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CEE546-D58B-623B-EA4B-BB1165C8D49E}"/>
              </a:ext>
            </a:extLst>
          </p:cNvPr>
          <p:cNvSpPr txBox="1"/>
          <p:nvPr/>
        </p:nvSpPr>
        <p:spPr>
          <a:xfrm>
            <a:off x="767267" y="651806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655272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graphicFrame>
        <p:nvGraphicFramePr>
          <p:cNvPr id="14" name="Table 23">
            <a:extLst>
              <a:ext uri="{FF2B5EF4-FFF2-40B4-BE49-F238E27FC236}">
                <a16:creationId xmlns:a16="http://schemas.microsoft.com/office/drawing/2014/main" id="{36AE5861-1CDD-7E2B-A2E4-0E3BF9569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525264"/>
              </p:ext>
            </p:extLst>
          </p:nvPr>
        </p:nvGraphicFramePr>
        <p:xfrm>
          <a:off x="2999401" y="278785"/>
          <a:ext cx="9192599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92599">
                  <a:extLst>
                    <a:ext uri="{9D8B030D-6E8A-4147-A177-3AD203B41FA5}">
                      <a16:colId xmlns:a16="http://schemas.microsoft.com/office/drawing/2014/main" val="24890578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noProof="0" dirty="0">
                        <a:solidFill>
                          <a:srgbClr val="0069B3"/>
                        </a:solidFill>
                        <a:latin typeface="GE SS Two Bold" panose="020A0503020102020204" pitchFamily="18" charset="-78"/>
                        <a:ea typeface="GE SS Two Bold" panose="020A0503020102020204" pitchFamily="18" charset="-78"/>
                        <a:cs typeface="GE SS Two Bold" panose="020A0503020102020204" pitchFamily="18" charset="-78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0896430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5AEBCD40-5F49-FF1C-A9E4-5C35E7C31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" y="552169"/>
            <a:ext cx="4676030" cy="598361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9A475E1-D70F-487F-3122-5A57A45F0A14}"/>
              </a:ext>
            </a:extLst>
          </p:cNvPr>
          <p:cNvCxnSpPr>
            <a:cxnSpLocks/>
          </p:cNvCxnSpPr>
          <p:nvPr/>
        </p:nvCxnSpPr>
        <p:spPr>
          <a:xfrm>
            <a:off x="4402870" y="1392195"/>
            <a:ext cx="965289" cy="0"/>
          </a:xfrm>
          <a:prstGeom prst="straightConnector1">
            <a:avLst/>
          </a:prstGeom>
          <a:ln>
            <a:solidFill>
              <a:srgbClr val="C7BCA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EB0D162-BA60-C109-B9CC-5C9F2A47A9AA}"/>
              </a:ext>
            </a:extLst>
          </p:cNvPr>
          <p:cNvCxnSpPr>
            <a:cxnSpLocks/>
          </p:cNvCxnSpPr>
          <p:nvPr/>
        </p:nvCxnSpPr>
        <p:spPr>
          <a:xfrm>
            <a:off x="4178004" y="4853677"/>
            <a:ext cx="1190155" cy="0"/>
          </a:xfrm>
          <a:prstGeom prst="straightConnector1">
            <a:avLst/>
          </a:prstGeom>
          <a:ln>
            <a:solidFill>
              <a:srgbClr val="C7BCA9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741FDC7-4238-9F14-F5E5-5D3FE539F9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108" y="1607787"/>
            <a:ext cx="295036" cy="295036"/>
          </a:xfrm>
          <a:prstGeom prst="rect">
            <a:avLst/>
          </a:prstGeom>
        </p:spPr>
      </p:pic>
      <p:pic>
        <p:nvPicPr>
          <p:cNvPr id="20" name="Picture 1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C172AAD-8B8C-6413-3ADE-9B8E2E5DC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65" y="1607787"/>
            <a:ext cx="295036" cy="295036"/>
          </a:xfrm>
          <a:prstGeom prst="rect">
            <a:avLst/>
          </a:prstGeom>
        </p:spPr>
      </p:pic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8D200B9-1147-8F66-234D-D12F07605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4" y="1607787"/>
            <a:ext cx="295036" cy="295036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84A32F0-18C7-44C8-CE15-264D60F79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4" y="3103484"/>
            <a:ext cx="295036" cy="295036"/>
          </a:xfrm>
          <a:prstGeom prst="rect">
            <a:avLst/>
          </a:prstGeom>
        </p:spPr>
      </p:pic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1672E5-4964-6392-91DE-D1A1699CA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941" y="3096954"/>
            <a:ext cx="295036" cy="295036"/>
          </a:xfrm>
          <a:prstGeom prst="rect">
            <a:avLst/>
          </a:prstGeom>
        </p:spPr>
      </p:pic>
      <p:pic>
        <p:nvPicPr>
          <p:cNvPr id="24" name="Picture 2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35E6239-A0E2-CC0B-878F-62F62A3D1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365" y="3103484"/>
            <a:ext cx="295036" cy="295036"/>
          </a:xfrm>
          <a:prstGeom prst="rect">
            <a:avLst/>
          </a:prstGeom>
        </p:spPr>
      </p:pic>
      <p:pic>
        <p:nvPicPr>
          <p:cNvPr id="25" name="Picture 2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7118C3-102A-8785-18B0-500C7E8505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280" y="4558641"/>
            <a:ext cx="295036" cy="295036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96CC8F-498F-53BA-9A7C-AB7EEAE40B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247" y="4569527"/>
            <a:ext cx="295036" cy="295036"/>
          </a:xfrm>
          <a:prstGeom prst="rect">
            <a:avLst/>
          </a:prstGeom>
        </p:spPr>
      </p:pic>
      <p:pic>
        <p:nvPicPr>
          <p:cNvPr id="27" name="Picture 2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8AB54AE-FEF6-BFF3-7195-EBCF4C21B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4" y="4599181"/>
            <a:ext cx="295036" cy="295036"/>
          </a:xfrm>
          <a:prstGeom prst="rect">
            <a:avLst/>
          </a:prstGeom>
        </p:spPr>
      </p:pic>
      <p:pic>
        <p:nvPicPr>
          <p:cNvPr id="28" name="Picture 2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555B833-B677-34AA-9A07-825C9C0A4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350" y="6046455"/>
            <a:ext cx="295036" cy="295036"/>
          </a:xfrm>
          <a:prstGeom prst="rect">
            <a:avLst/>
          </a:prstGeom>
        </p:spPr>
      </p:pic>
      <p:pic>
        <p:nvPicPr>
          <p:cNvPr id="29" name="Picture 2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5D9BB15-7425-4868-E50E-D6C8A2CC13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61" y="6037975"/>
            <a:ext cx="295036" cy="295036"/>
          </a:xfrm>
          <a:prstGeom prst="rect">
            <a:avLst/>
          </a:prstGeom>
        </p:spPr>
      </p:pic>
      <p:pic>
        <p:nvPicPr>
          <p:cNvPr id="30" name="Picture 2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070AA0D-85CC-1F05-13C8-DFEB614FA6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14" y="6037975"/>
            <a:ext cx="295036" cy="295036"/>
          </a:xfrm>
          <a:prstGeom prst="rect">
            <a:avLst/>
          </a:prstGeom>
        </p:spPr>
      </p:pic>
      <p:pic>
        <p:nvPicPr>
          <p:cNvPr id="32" name="Picture 3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C9F2279-B334-0E62-0F81-F48B3F16E5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87" y="3933203"/>
            <a:ext cx="772955" cy="772955"/>
          </a:xfrm>
          <a:prstGeom prst="rect">
            <a:avLst/>
          </a:prstGeom>
        </p:spPr>
      </p:pic>
      <p:pic>
        <p:nvPicPr>
          <p:cNvPr id="33" name="Picture 2" descr="Sign Language Icon - Free PNG &amp; SVG 497 - Noun Project">
            <a:extLst>
              <a:ext uri="{FF2B5EF4-FFF2-40B4-BE49-F238E27FC236}">
                <a16:creationId xmlns:a16="http://schemas.microsoft.com/office/drawing/2014/main" id="{BBB52CB6-DEBD-8ABA-468D-158E1BEC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86" y="4873826"/>
            <a:ext cx="772955" cy="7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Shape 119">
            <a:extLst>
              <a:ext uri="{FF2B5EF4-FFF2-40B4-BE49-F238E27FC236}">
                <a16:creationId xmlns:a16="http://schemas.microsoft.com/office/drawing/2014/main" id="{8E53AD3C-17A7-C2EB-B935-4C047D2C5096}"/>
              </a:ext>
            </a:extLst>
          </p:cNvPr>
          <p:cNvSpPr/>
          <p:nvPr/>
        </p:nvSpPr>
        <p:spPr>
          <a:xfrm>
            <a:off x="9582753" y="1882435"/>
            <a:ext cx="2148936" cy="5475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2520" tIns="42520" rIns="42520" bIns="42520" anchor="ctr">
            <a:spAutoFit/>
          </a:bodyPr>
          <a:lstStyle/>
          <a:p>
            <a:pPr lvl="0" algn="ctr">
              <a:defRPr sz="1800"/>
            </a:pPr>
            <a:r>
              <a:rPr lang="en-US" sz="30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Book</a:t>
            </a:r>
            <a:endParaRPr sz="3000" b="1" dirty="0">
              <a:solidFill>
                <a:srgbClr val="00AC9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rinted_to_digital_book_transition_50_of_original_size.jpg">
            <a:extLst>
              <a:ext uri="{FF2B5EF4-FFF2-40B4-BE49-F238E27FC236}">
                <a16:creationId xmlns:a16="http://schemas.microsoft.com/office/drawing/2014/main" id="{48362CA4-78DF-BD5D-C34F-9441C8A44824}"/>
              </a:ext>
            </a:extLst>
          </p:cNvPr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6329" y="2429970"/>
            <a:ext cx="2968499" cy="1101951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49312980-39B9-CC89-418C-7FAD8F1956BA}"/>
              </a:ext>
            </a:extLst>
          </p:cNvPr>
          <p:cNvSpPr/>
          <p:nvPr/>
        </p:nvSpPr>
        <p:spPr>
          <a:xfrm>
            <a:off x="5496953" y="927010"/>
            <a:ext cx="2558676" cy="1065855"/>
          </a:xfrm>
          <a:prstGeom prst="rect">
            <a:avLst/>
          </a:prstGeom>
          <a:solidFill>
            <a:srgbClr val="C7BC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Chapters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51E728-C775-6491-9ED6-E8BB5022840C}"/>
              </a:ext>
            </a:extLst>
          </p:cNvPr>
          <p:cNvSpPr/>
          <p:nvPr/>
        </p:nvSpPr>
        <p:spPr>
          <a:xfrm>
            <a:off x="5517037" y="4215397"/>
            <a:ext cx="2558676" cy="1065855"/>
          </a:xfrm>
          <a:prstGeom prst="rect">
            <a:avLst/>
          </a:prstGeom>
          <a:solidFill>
            <a:srgbClr val="C7BCA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Presentation (Sign Language / Vocal)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637106-54E0-3945-9E00-E93FB434E041}"/>
              </a:ext>
            </a:extLst>
          </p:cNvPr>
          <p:cNvSpPr txBox="1"/>
          <p:nvPr/>
        </p:nvSpPr>
        <p:spPr>
          <a:xfrm>
            <a:off x="767267" y="6518063"/>
            <a:ext cx="457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217727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AEA6F0E-144E-2E10-895B-B6D624CA59DB}"/>
              </a:ext>
            </a:extLst>
          </p:cNvPr>
          <p:cNvSpPr/>
          <p:nvPr/>
        </p:nvSpPr>
        <p:spPr>
          <a:xfrm>
            <a:off x="8614028" y="673906"/>
            <a:ext cx="2187864" cy="545328"/>
          </a:xfrm>
          <a:prstGeom prst="rect">
            <a:avLst/>
          </a:prstGeom>
          <a:solidFill>
            <a:srgbClr val="C7BCA9"/>
          </a:solidFill>
          <a:ln>
            <a:solidFill>
              <a:srgbClr val="C7BC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Map</a:t>
            </a:r>
            <a:endParaRPr lang="ar-S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CF0694-BA56-612D-F46B-F672C772EF46}"/>
              </a:ext>
            </a:extLst>
          </p:cNvPr>
          <p:cNvSpPr/>
          <p:nvPr/>
        </p:nvSpPr>
        <p:spPr>
          <a:xfrm>
            <a:off x="9377530" y="1665417"/>
            <a:ext cx="2187864" cy="752652"/>
          </a:xfrm>
          <a:prstGeom prst="rect">
            <a:avLst/>
          </a:prstGeom>
          <a:solidFill>
            <a:srgbClr val="C7BCA9"/>
          </a:solidFill>
          <a:ln>
            <a:solidFill>
              <a:srgbClr val="C7BC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student clicks on the words in red, it goes to glossary</a:t>
            </a:r>
            <a:endParaRPr lang="ar-S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B4DDC8-5C1E-10C4-9593-212B2F0892C4}"/>
              </a:ext>
            </a:extLst>
          </p:cNvPr>
          <p:cNvSpPr/>
          <p:nvPr/>
        </p:nvSpPr>
        <p:spPr>
          <a:xfrm>
            <a:off x="9366893" y="3839623"/>
            <a:ext cx="2363422" cy="836277"/>
          </a:xfrm>
          <a:prstGeom prst="rect">
            <a:avLst/>
          </a:prstGeom>
          <a:solidFill>
            <a:srgbClr val="C7BCA9"/>
          </a:solidFill>
          <a:ln>
            <a:solidFill>
              <a:srgbClr val="C7BC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student clicks on highlighted words,  a picture or a video appears to explain the meaning</a:t>
            </a:r>
            <a:endParaRPr lang="ar-SA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37B56D-A0A9-8218-427A-7ACDFCBA69CD}"/>
              </a:ext>
            </a:extLst>
          </p:cNvPr>
          <p:cNvSpPr/>
          <p:nvPr/>
        </p:nvSpPr>
        <p:spPr>
          <a:xfrm>
            <a:off x="9183361" y="2800816"/>
            <a:ext cx="2546953" cy="752652"/>
          </a:xfrm>
          <a:prstGeom prst="rect">
            <a:avLst/>
          </a:prstGeom>
          <a:solidFill>
            <a:srgbClr val="C7BCA9"/>
          </a:solidFill>
          <a:ln>
            <a:solidFill>
              <a:srgbClr val="C7BC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option allows the student to translate written texts into sign language or vocal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24EB5A-C18F-CADA-931C-D8AF83B2DBDE}"/>
              </a:ext>
            </a:extLst>
          </p:cNvPr>
          <p:cNvSpPr/>
          <p:nvPr/>
        </p:nvSpPr>
        <p:spPr>
          <a:xfrm>
            <a:off x="8747619" y="5091021"/>
            <a:ext cx="2054273" cy="558763"/>
          </a:xfrm>
          <a:prstGeom prst="rect">
            <a:avLst/>
          </a:prstGeom>
          <a:solidFill>
            <a:srgbClr val="C7BCA9"/>
          </a:solidFill>
          <a:ln>
            <a:solidFill>
              <a:srgbClr val="C7BC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option provides metacognitive strategies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B87BC-9846-8F87-0DFB-8CD60C4AFC92}"/>
              </a:ext>
            </a:extLst>
          </p:cNvPr>
          <p:cNvSpPr/>
          <p:nvPr/>
        </p:nvSpPr>
        <p:spPr>
          <a:xfrm>
            <a:off x="200458" y="3112265"/>
            <a:ext cx="1378280" cy="788795"/>
          </a:xfrm>
          <a:prstGeom prst="rect">
            <a:avLst/>
          </a:prstGeom>
          <a:solidFill>
            <a:srgbClr val="C7BCA9"/>
          </a:solidFill>
          <a:ln>
            <a:solidFill>
              <a:srgbClr val="C7BCA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Book Units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7C77A8-98E4-A1F6-86A5-7B04012D8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858" y="556990"/>
            <a:ext cx="5693130" cy="5170063"/>
          </a:xfrm>
          <a:prstGeom prst="rect">
            <a:avLst/>
          </a:prstGeom>
        </p:spPr>
      </p:pic>
      <p:sp>
        <p:nvSpPr>
          <p:cNvPr id="15" name="Left Brace 14">
            <a:extLst>
              <a:ext uri="{FF2B5EF4-FFF2-40B4-BE49-F238E27FC236}">
                <a16:creationId xmlns:a16="http://schemas.microsoft.com/office/drawing/2014/main" id="{35BC5CB5-939A-6BC7-C8EF-9ACDDF2FE948}"/>
              </a:ext>
            </a:extLst>
          </p:cNvPr>
          <p:cNvSpPr/>
          <p:nvPr/>
        </p:nvSpPr>
        <p:spPr>
          <a:xfrm>
            <a:off x="1643396" y="670520"/>
            <a:ext cx="771146" cy="4943005"/>
          </a:xfrm>
          <a:prstGeom prst="leftBrace">
            <a:avLst>
              <a:gd name="adj1" fmla="val 8333"/>
              <a:gd name="adj2" fmla="val 55912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75435CD-F770-AEE4-2622-3C401E425C5E}"/>
              </a:ext>
            </a:extLst>
          </p:cNvPr>
          <p:cNvCxnSpPr>
            <a:cxnSpLocks/>
          </p:cNvCxnSpPr>
          <p:nvPr/>
        </p:nvCxnSpPr>
        <p:spPr>
          <a:xfrm>
            <a:off x="7941238" y="958816"/>
            <a:ext cx="591500" cy="19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ED24CE3-9BB0-2EB5-3CA1-F5D79833820E}"/>
              </a:ext>
            </a:extLst>
          </p:cNvPr>
          <p:cNvCxnSpPr>
            <a:cxnSpLocks/>
          </p:cNvCxnSpPr>
          <p:nvPr/>
        </p:nvCxnSpPr>
        <p:spPr>
          <a:xfrm>
            <a:off x="7941238" y="2086820"/>
            <a:ext cx="143629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05929A-7052-9994-6D59-4C726BE8424F}"/>
              </a:ext>
            </a:extLst>
          </p:cNvPr>
          <p:cNvCxnSpPr>
            <a:cxnSpLocks/>
          </p:cNvCxnSpPr>
          <p:nvPr/>
        </p:nvCxnSpPr>
        <p:spPr>
          <a:xfrm>
            <a:off x="6828639" y="3826780"/>
            <a:ext cx="254889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018B463-DA21-A108-B872-FFDDFF99D7EE}"/>
              </a:ext>
            </a:extLst>
          </p:cNvPr>
          <p:cNvCxnSpPr>
            <a:cxnSpLocks/>
          </p:cNvCxnSpPr>
          <p:nvPr/>
        </p:nvCxnSpPr>
        <p:spPr>
          <a:xfrm>
            <a:off x="5318620" y="3001605"/>
            <a:ext cx="38647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82FAB45-ADAF-4565-685B-714B9135F61F}"/>
              </a:ext>
            </a:extLst>
          </p:cNvPr>
          <p:cNvCxnSpPr>
            <a:cxnSpLocks/>
          </p:cNvCxnSpPr>
          <p:nvPr/>
        </p:nvCxnSpPr>
        <p:spPr>
          <a:xfrm>
            <a:off x="7747973" y="5370115"/>
            <a:ext cx="86605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82B35D5A-4EDA-9870-21CC-523761EF0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08" y="2900937"/>
            <a:ext cx="208076" cy="208076"/>
          </a:xfrm>
          <a:prstGeom prst="rect">
            <a:avLst/>
          </a:prstGeom>
        </p:spPr>
      </p:pic>
      <p:pic>
        <p:nvPicPr>
          <p:cNvPr id="22" name="Picture 21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68114D27-38FE-BB88-EF06-D5AE97F8BD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10" y="3722742"/>
            <a:ext cx="208076" cy="208076"/>
          </a:xfrm>
          <a:prstGeom prst="rect">
            <a:avLst/>
          </a:prstGeom>
        </p:spPr>
      </p:pic>
      <p:pic>
        <p:nvPicPr>
          <p:cNvPr id="23" name="Picture 2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EC4A62A-8926-0102-9FEE-5B5D43EA2E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73" y="5281332"/>
            <a:ext cx="208076" cy="2080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5027120-295D-A2C1-5D42-5AEFBC036FA1}"/>
              </a:ext>
            </a:extLst>
          </p:cNvPr>
          <p:cNvSpPr txBox="1"/>
          <p:nvPr/>
        </p:nvSpPr>
        <p:spPr>
          <a:xfrm>
            <a:off x="767267" y="6518063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4081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B5F4DE-74D7-1304-48C5-60263E25CC91}"/>
              </a:ext>
            </a:extLst>
          </p:cNvPr>
          <p:cNvSpPr txBox="1">
            <a:spLocks/>
          </p:cNvSpPr>
          <p:nvPr/>
        </p:nvSpPr>
        <p:spPr>
          <a:xfrm>
            <a:off x="0" y="442741"/>
            <a:ext cx="10515600" cy="11799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Exploring Metacognitive Strategies Utilizing Digital Books: Enhancing Reading Comprehension Among Deaf and Hard of Hearing Students in Saudi Arabian Higher Education Settings</a:t>
            </a:r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D3BFAD18-2B5D-511C-3DD6-BF7E81AF5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674" y="2263993"/>
            <a:ext cx="2818967" cy="3648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86AB96-C3AD-505F-2B77-93E0CB0E797C}"/>
              </a:ext>
            </a:extLst>
          </p:cNvPr>
          <p:cNvSpPr txBox="1"/>
          <p:nvPr/>
        </p:nvSpPr>
        <p:spPr>
          <a:xfrm>
            <a:off x="9434806" y="3991106"/>
            <a:ext cx="2368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Impact Factor: 4.345 </a:t>
            </a:r>
          </a:p>
        </p:txBody>
      </p:sp>
      <p:pic>
        <p:nvPicPr>
          <p:cNvPr id="6" name="Picture 5" descr="Screen Shot 2015-10-12 at 5.29.37 PM.png">
            <a:extLst>
              <a:ext uri="{FF2B5EF4-FFF2-40B4-BE49-F238E27FC236}">
                <a16:creationId xmlns:a16="http://schemas.microsoft.com/office/drawing/2014/main" id="{2CBB11BB-8604-6127-700E-6269D96374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59" y="1849862"/>
            <a:ext cx="8685565" cy="39269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A2D157-A131-3C61-7CD3-3ACFA034D3C0}"/>
              </a:ext>
            </a:extLst>
          </p:cNvPr>
          <p:cNvSpPr txBox="1"/>
          <p:nvPr/>
        </p:nvSpPr>
        <p:spPr>
          <a:xfrm>
            <a:off x="767267" y="6518063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5829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DB78AD-C00F-EC49-8C78-93FD6B802590}"/>
              </a:ext>
            </a:extLst>
          </p:cNvPr>
          <p:cNvSpPr txBox="1"/>
          <p:nvPr/>
        </p:nvSpPr>
        <p:spPr>
          <a:xfrm>
            <a:off x="925508" y="89529"/>
            <a:ext cx="1706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4DFFF7-2226-6838-111D-42FFF3BCD259}"/>
              </a:ext>
            </a:extLst>
          </p:cNvPr>
          <p:cNvSpPr txBox="1"/>
          <p:nvPr/>
        </p:nvSpPr>
        <p:spPr>
          <a:xfrm>
            <a:off x="2349988" y="721091"/>
            <a:ext cx="7143482" cy="547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520" tIns="42520" rIns="42520" bIns="42520" numCol="1" spcCol="31890" rtlCol="0" anchor="ctr">
            <a:spAutoFit/>
          </a:bodyPr>
          <a:lstStyle/>
          <a:p>
            <a:pPr algn="ctr" defTabSz="488975" rtl="1" latinLnBrk="1" hangingPunct="0"/>
            <a:r>
              <a:rPr lang="en-US" sz="30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Special Education Teachers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C379A6F-EF73-5ECC-B598-C6186555EFD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44737" y="3684379"/>
            <a:ext cx="4847263" cy="2512649"/>
          </a:xfrm>
          <a:prstGeom prst="rect">
            <a:avLst/>
          </a:prstGeom>
        </p:spPr>
      </p:pic>
      <p:pic>
        <p:nvPicPr>
          <p:cNvPr id="1026" name="Picture 2" descr="Case Study Svg Png Icon Free Download (#543478) - OnlineWebFonts.COM">
            <a:extLst>
              <a:ext uri="{FF2B5EF4-FFF2-40B4-BE49-F238E27FC236}">
                <a16:creationId xmlns:a16="http://schemas.microsoft.com/office/drawing/2014/main" id="{FEC08376-5665-6CB2-6956-07EC6F937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05" y="79759"/>
            <a:ext cx="10287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oncerning Their Concerns: Using CBAM to Map Support for a Transition Amber  D. Evans, Documentation and Training Coordinator Dave McPherson, Product  Manager. - ppt download">
            <a:extLst>
              <a:ext uri="{FF2B5EF4-FFF2-40B4-BE49-F238E27FC236}">
                <a16:creationId xmlns:a16="http://schemas.microsoft.com/office/drawing/2014/main" id="{134A28D1-4625-251E-671A-D0638A58C6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1" t="27333" r="2668" b="12970"/>
          <a:stretch/>
        </p:blipFill>
        <p:spPr bwMode="auto">
          <a:xfrm>
            <a:off x="32083" y="1659004"/>
            <a:ext cx="5735781" cy="409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304123-F205-F144-D4CB-267FEEE56E71}"/>
              </a:ext>
            </a:extLst>
          </p:cNvPr>
          <p:cNvSpPr txBox="1"/>
          <p:nvPr/>
        </p:nvSpPr>
        <p:spPr>
          <a:xfrm>
            <a:off x="6424137" y="1659004"/>
            <a:ext cx="35717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500" b="1" baseline="30000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5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Stage:</a:t>
            </a:r>
            <a:endParaRPr lang="en-US" sz="2500" dirty="0">
              <a:solidFill>
                <a:srgbClr val="00AC9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447EDF-418E-3B74-1692-8E05E842252C}"/>
              </a:ext>
            </a:extLst>
          </p:cNvPr>
          <p:cNvSpPr txBox="1"/>
          <p:nvPr/>
        </p:nvSpPr>
        <p:spPr>
          <a:xfrm>
            <a:off x="6424135" y="2755854"/>
            <a:ext cx="35717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500" b="1" baseline="30000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5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Stage:</a:t>
            </a:r>
            <a:endParaRPr lang="en-US" sz="2500" dirty="0">
              <a:solidFill>
                <a:srgbClr val="00AC9D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262A5D-E479-B35C-2CD6-622A94E6F16A}"/>
              </a:ext>
            </a:extLst>
          </p:cNvPr>
          <p:cNvSpPr txBox="1"/>
          <p:nvPr/>
        </p:nvSpPr>
        <p:spPr>
          <a:xfrm>
            <a:off x="6424136" y="2207429"/>
            <a:ext cx="357174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500" b="1" baseline="30000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5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F0B8E2-ED11-009A-92B3-B463B7255D57}"/>
              </a:ext>
            </a:extLst>
          </p:cNvPr>
          <p:cNvSpPr txBox="1"/>
          <p:nvPr/>
        </p:nvSpPr>
        <p:spPr>
          <a:xfrm>
            <a:off x="767267" y="6518063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610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pic>
        <p:nvPicPr>
          <p:cNvPr id="2" name="Picture 1" descr="Final_Cbam.png">
            <a:extLst>
              <a:ext uri="{FF2B5EF4-FFF2-40B4-BE49-F238E27FC236}">
                <a16:creationId xmlns:a16="http://schemas.microsoft.com/office/drawing/2014/main" id="{BA0AC87D-8182-A013-5C14-0ADAA9F76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82" y="800902"/>
            <a:ext cx="11740954" cy="5686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BBEE2F-DF2C-ECC7-A5C0-C8182F3B73BF}"/>
              </a:ext>
            </a:extLst>
          </p:cNvPr>
          <p:cNvSpPr txBox="1"/>
          <p:nvPr/>
        </p:nvSpPr>
        <p:spPr>
          <a:xfrm>
            <a:off x="2610118" y="370376"/>
            <a:ext cx="7143482" cy="54753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520" tIns="42520" rIns="42520" bIns="42520" numCol="1" spcCol="31890" rtlCol="0" anchor="ctr">
            <a:spAutoFit/>
          </a:bodyPr>
          <a:lstStyle/>
          <a:p>
            <a:pPr algn="ctr" defTabSz="488975" rtl="1" latinLnBrk="1" hangingPunct="0"/>
            <a:r>
              <a:rPr lang="en-US" sz="30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Helvetica Light"/>
              </a:rPr>
              <a:t>Special Education Teachers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8C591-2EAF-2185-9BEC-110E40BBBE66}"/>
              </a:ext>
            </a:extLst>
          </p:cNvPr>
          <p:cNvSpPr txBox="1"/>
          <p:nvPr/>
        </p:nvSpPr>
        <p:spPr>
          <a:xfrm>
            <a:off x="767267" y="6518063"/>
            <a:ext cx="44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402175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8071AB-D0A5-0141-3417-59C6C4328484}"/>
              </a:ext>
            </a:extLst>
          </p:cNvPr>
          <p:cNvSpPr/>
          <p:nvPr/>
        </p:nvSpPr>
        <p:spPr>
          <a:xfrm>
            <a:off x="4802408" y="158508"/>
            <a:ext cx="2642146" cy="1344439"/>
          </a:xfrm>
          <a:prstGeom prst="ellipse">
            <a:avLst/>
          </a:prstGeom>
          <a:solidFill>
            <a:srgbClr val="C7BCA9"/>
          </a:solidFill>
          <a:ln>
            <a:solidFill>
              <a:srgbClr val="C7BCA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Technological </a:t>
            </a:r>
          </a:p>
        </p:txBody>
      </p:sp>
      <p:sp>
        <p:nvSpPr>
          <p:cNvPr id="13" name="Left-Right Arrow 13">
            <a:extLst>
              <a:ext uri="{FF2B5EF4-FFF2-40B4-BE49-F238E27FC236}">
                <a16:creationId xmlns:a16="http://schemas.microsoft.com/office/drawing/2014/main" id="{13D591CE-B28A-3235-4016-9FC624688664}"/>
              </a:ext>
            </a:extLst>
          </p:cNvPr>
          <p:cNvSpPr/>
          <p:nvPr/>
        </p:nvSpPr>
        <p:spPr>
          <a:xfrm>
            <a:off x="3603052" y="2973747"/>
            <a:ext cx="953595" cy="417796"/>
          </a:xfrm>
          <a:prstGeom prst="leftRightArrow">
            <a:avLst/>
          </a:prstGeom>
          <a:solidFill>
            <a:srgbClr val="C7BCA9"/>
          </a:solidFill>
          <a:ln>
            <a:solidFill>
              <a:srgbClr val="C7BCA9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Left-Right Arrow 12">
            <a:extLst>
              <a:ext uri="{FF2B5EF4-FFF2-40B4-BE49-F238E27FC236}">
                <a16:creationId xmlns:a16="http://schemas.microsoft.com/office/drawing/2014/main" id="{7C3C8286-4ACF-CE23-EDA7-5C4BC9824A53}"/>
              </a:ext>
            </a:extLst>
          </p:cNvPr>
          <p:cNvSpPr/>
          <p:nvPr/>
        </p:nvSpPr>
        <p:spPr>
          <a:xfrm rot="6840082">
            <a:off x="4996134" y="3824484"/>
            <a:ext cx="862926" cy="481079"/>
          </a:xfrm>
          <a:prstGeom prst="leftRightArrow">
            <a:avLst/>
          </a:prstGeom>
          <a:solidFill>
            <a:srgbClr val="C7BCA9"/>
          </a:solidFill>
          <a:ln>
            <a:solidFill>
              <a:srgbClr val="C7BCA9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Left-Right Arrow 11">
            <a:extLst>
              <a:ext uri="{FF2B5EF4-FFF2-40B4-BE49-F238E27FC236}">
                <a16:creationId xmlns:a16="http://schemas.microsoft.com/office/drawing/2014/main" id="{D47BF785-00E1-344F-2B07-3061C42B2CB3}"/>
              </a:ext>
            </a:extLst>
          </p:cNvPr>
          <p:cNvSpPr/>
          <p:nvPr/>
        </p:nvSpPr>
        <p:spPr>
          <a:xfrm rot="3411067">
            <a:off x="6896727" y="3793547"/>
            <a:ext cx="771037" cy="419402"/>
          </a:xfrm>
          <a:prstGeom prst="leftRightArrow">
            <a:avLst/>
          </a:prstGeom>
          <a:solidFill>
            <a:srgbClr val="C7BCA9"/>
          </a:solidFill>
          <a:ln>
            <a:solidFill>
              <a:srgbClr val="C7BCA9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Left-Right Arrow 1">
            <a:extLst>
              <a:ext uri="{FF2B5EF4-FFF2-40B4-BE49-F238E27FC236}">
                <a16:creationId xmlns:a16="http://schemas.microsoft.com/office/drawing/2014/main" id="{75C1A599-8957-E63B-65EA-318D1EC01DFB}"/>
              </a:ext>
            </a:extLst>
          </p:cNvPr>
          <p:cNvSpPr/>
          <p:nvPr/>
        </p:nvSpPr>
        <p:spPr>
          <a:xfrm>
            <a:off x="8114369" y="2933660"/>
            <a:ext cx="856042" cy="362616"/>
          </a:xfrm>
          <a:prstGeom prst="leftRightArrow">
            <a:avLst/>
          </a:prstGeom>
          <a:solidFill>
            <a:srgbClr val="C7BCA9"/>
          </a:solidFill>
          <a:ln>
            <a:solidFill>
              <a:srgbClr val="C7BCA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Left-Right Arrow 14">
            <a:extLst>
              <a:ext uri="{FF2B5EF4-FFF2-40B4-BE49-F238E27FC236}">
                <a16:creationId xmlns:a16="http://schemas.microsoft.com/office/drawing/2014/main" id="{B4F0A4B2-242B-71A4-EDB8-1B42C9E7CE27}"/>
              </a:ext>
            </a:extLst>
          </p:cNvPr>
          <p:cNvSpPr/>
          <p:nvPr/>
        </p:nvSpPr>
        <p:spPr>
          <a:xfrm rot="5400000">
            <a:off x="5816181" y="1850649"/>
            <a:ext cx="784970" cy="418714"/>
          </a:xfrm>
          <a:prstGeom prst="leftRightArrow">
            <a:avLst/>
          </a:prstGeom>
          <a:solidFill>
            <a:srgbClr val="C7BCA9"/>
          </a:solidFill>
          <a:ln>
            <a:solidFill>
              <a:srgbClr val="C7BCA9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91799D-5CAC-D689-8FC0-6316591060D5}"/>
              </a:ext>
            </a:extLst>
          </p:cNvPr>
          <p:cNvSpPr txBox="1"/>
          <p:nvPr/>
        </p:nvSpPr>
        <p:spPr>
          <a:xfrm>
            <a:off x="4534380" y="2576305"/>
            <a:ext cx="35799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en-US" sz="60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Disability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56B910-22EF-BB5B-DC16-2CDDF0C97929}"/>
              </a:ext>
            </a:extLst>
          </p:cNvPr>
          <p:cNvSpPr/>
          <p:nvPr/>
        </p:nvSpPr>
        <p:spPr>
          <a:xfrm>
            <a:off x="9354560" y="2411916"/>
            <a:ext cx="2317531" cy="1344439"/>
          </a:xfrm>
          <a:prstGeom prst="ellipse">
            <a:avLst/>
          </a:prstGeom>
          <a:solidFill>
            <a:srgbClr val="C7BCA9"/>
          </a:solidFill>
          <a:ln>
            <a:solidFill>
              <a:srgbClr val="C7BCA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825CD4B-0C1B-14EB-B3C2-172B5BBB21C2}"/>
              </a:ext>
            </a:extLst>
          </p:cNvPr>
          <p:cNvSpPr/>
          <p:nvPr/>
        </p:nvSpPr>
        <p:spPr>
          <a:xfrm>
            <a:off x="7037029" y="4537934"/>
            <a:ext cx="2317531" cy="1344439"/>
          </a:xfrm>
          <a:prstGeom prst="ellipse">
            <a:avLst/>
          </a:prstGeom>
          <a:solidFill>
            <a:srgbClr val="C7BCA9"/>
          </a:solidFill>
          <a:ln>
            <a:solidFill>
              <a:srgbClr val="C7BCA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639D6A5-ABE4-DA1A-824C-CB7CE487814E}"/>
              </a:ext>
            </a:extLst>
          </p:cNvPr>
          <p:cNvSpPr/>
          <p:nvPr/>
        </p:nvSpPr>
        <p:spPr>
          <a:xfrm>
            <a:off x="3174894" y="4515355"/>
            <a:ext cx="2317531" cy="1344439"/>
          </a:xfrm>
          <a:prstGeom prst="ellipse">
            <a:avLst/>
          </a:prstGeom>
          <a:solidFill>
            <a:srgbClr val="C7BCA9"/>
          </a:solidFill>
          <a:ln>
            <a:solidFill>
              <a:srgbClr val="C7BCA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5821A2-341F-1C5B-58AA-5ECC4A63629E}"/>
              </a:ext>
            </a:extLst>
          </p:cNvPr>
          <p:cNvSpPr/>
          <p:nvPr/>
        </p:nvSpPr>
        <p:spPr>
          <a:xfrm>
            <a:off x="1017285" y="2510425"/>
            <a:ext cx="2317531" cy="1344439"/>
          </a:xfrm>
          <a:prstGeom prst="ellipse">
            <a:avLst/>
          </a:prstGeom>
          <a:solidFill>
            <a:srgbClr val="C7BCA9"/>
          </a:solidFill>
          <a:ln>
            <a:solidFill>
              <a:srgbClr val="C7BCA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D3BF8-7D65-2F4D-7775-09D2E0783947}"/>
              </a:ext>
            </a:extLst>
          </p:cNvPr>
          <p:cNvSpPr txBox="1"/>
          <p:nvPr/>
        </p:nvSpPr>
        <p:spPr>
          <a:xfrm>
            <a:off x="18285" y="6152629"/>
            <a:ext cx="6105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Harpur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P. (2012). Embracing the new disability rights paradigm: the importance of the convention on the rights of persons with disabilities.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Disability &amp; Society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1-14.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16FF8D-40EF-27EF-B8EA-BD0378667D4D}"/>
              </a:ext>
            </a:extLst>
          </p:cNvPr>
          <p:cNvSpPr txBox="1"/>
          <p:nvPr/>
        </p:nvSpPr>
        <p:spPr>
          <a:xfrm>
            <a:off x="838425" y="651806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096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B9FD51-7DE9-64EF-9B63-5472D5A31676}"/>
              </a:ext>
            </a:extLst>
          </p:cNvPr>
          <p:cNvSpPr txBox="1"/>
          <p:nvPr/>
        </p:nvSpPr>
        <p:spPr>
          <a:xfrm>
            <a:off x="2358913" y="88215"/>
            <a:ext cx="75970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Handbook to Access Students with Disabilities to the General Education Curricula</a:t>
            </a:r>
          </a:p>
        </p:txBody>
      </p:sp>
      <p:pic>
        <p:nvPicPr>
          <p:cNvPr id="5" name="Picture 4" descr="A close up of a card&#10;&#10;Description generated with high confidence">
            <a:extLst>
              <a:ext uri="{FF2B5EF4-FFF2-40B4-BE49-F238E27FC236}">
                <a16:creationId xmlns:a16="http://schemas.microsoft.com/office/drawing/2014/main" id="{D231F2D0-2791-DD20-B169-C93530FA5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32" y="2255688"/>
            <a:ext cx="2343858" cy="3325745"/>
          </a:xfrm>
          <a:prstGeom prst="rect">
            <a:avLst/>
          </a:prstGeom>
        </p:spPr>
      </p:pic>
      <p:pic>
        <p:nvPicPr>
          <p:cNvPr id="6" name="Picture 5" descr="A close up of a card&#10;&#10;Description generated with high confidence">
            <a:extLst>
              <a:ext uri="{FF2B5EF4-FFF2-40B4-BE49-F238E27FC236}">
                <a16:creationId xmlns:a16="http://schemas.microsoft.com/office/drawing/2014/main" id="{5D47C1CE-5C42-9600-A3E5-CE107AB27B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115" y="2782189"/>
            <a:ext cx="2325866" cy="3300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40160B-BD7A-A657-A5D3-598D6441C6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08" y="1766127"/>
            <a:ext cx="2349318" cy="33257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59AD35B-7D82-C139-1E04-321B5C5FB1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4" y="1121557"/>
            <a:ext cx="2349239" cy="3321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EC5325-6C40-26AF-AFA1-B0E140CF7BD9}"/>
              </a:ext>
            </a:extLst>
          </p:cNvPr>
          <p:cNvSpPr txBox="1"/>
          <p:nvPr/>
        </p:nvSpPr>
        <p:spPr>
          <a:xfrm>
            <a:off x="772877" y="6518063"/>
            <a:ext cx="445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15532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0" y="6587409"/>
            <a:ext cx="12191999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575441" y="6002193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76DEE5-7DB8-54EC-E1B5-C58CBD8270B6}"/>
              </a:ext>
            </a:extLst>
          </p:cNvPr>
          <p:cNvSpPr txBox="1"/>
          <p:nvPr/>
        </p:nvSpPr>
        <p:spPr>
          <a:xfrm>
            <a:off x="2887060" y="363186"/>
            <a:ext cx="61051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Discussion</a:t>
            </a:r>
            <a:endParaRPr lang="en-US" sz="3000" dirty="0">
              <a:solidFill>
                <a:srgbClr val="00AC9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439A4-3D28-CE91-CCDE-E8A7CEB6B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66" y="1421632"/>
            <a:ext cx="7371184" cy="413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607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-91440" y="6587409"/>
            <a:ext cx="12283439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1676F9B-8331-F442-B9F9-807AEFF896EA}"/>
              </a:ext>
            </a:extLst>
          </p:cNvPr>
          <p:cNvSpPr/>
          <p:nvPr/>
        </p:nvSpPr>
        <p:spPr>
          <a:xfrm>
            <a:off x="454101" y="995750"/>
            <a:ext cx="110779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b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majalsalem</a:t>
            </a: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@ksu.edu.sa</a:t>
            </a:r>
            <a:endParaRPr lang="ar-SA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Ljj8GJ5k.png">
            <a:extLst>
              <a:ext uri="{FF2B5EF4-FFF2-40B4-BE49-F238E27FC236}">
                <a16:creationId xmlns:a16="http://schemas.microsoft.com/office/drawing/2014/main" id="{C6B1BE93-77A8-1776-61BB-8DFC5363DC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933" y="3964777"/>
            <a:ext cx="1394339" cy="13943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5B5E6E-4A41-B7C0-BDCF-6FEA344822B9}"/>
              </a:ext>
            </a:extLst>
          </p:cNvPr>
          <p:cNvSpPr txBox="1"/>
          <p:nvPr/>
        </p:nvSpPr>
        <p:spPr>
          <a:xfrm>
            <a:off x="3164747" y="3304074"/>
            <a:ext cx="60946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br>
              <a:rPr lang="en-US" sz="8000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>
                <a:solidFill>
                  <a:srgbClr val="009E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@majalsalem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3190739-A5CC-DED8-3D26-1C5CEFFC36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5" y="228230"/>
            <a:ext cx="2283920" cy="8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350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E34EE53-236C-F90E-3189-135CB002CC7F}"/>
              </a:ext>
            </a:extLst>
          </p:cNvPr>
          <p:cNvSpPr txBox="1">
            <a:spLocks/>
          </p:cNvSpPr>
          <p:nvPr/>
        </p:nvSpPr>
        <p:spPr>
          <a:xfrm>
            <a:off x="3870434" y="1691918"/>
            <a:ext cx="4451131" cy="736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9E8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Theoretical Context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A930E6-4E93-1DA3-A612-B57FA2845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154" y="2698171"/>
            <a:ext cx="4414345" cy="15866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2798D0-7AA2-5FA5-27B5-2C96446F3851}"/>
              </a:ext>
            </a:extLst>
          </p:cNvPr>
          <p:cNvSpPr txBox="1"/>
          <p:nvPr/>
        </p:nvSpPr>
        <p:spPr>
          <a:xfrm>
            <a:off x="838425" y="6518063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30347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pic>
        <p:nvPicPr>
          <p:cNvPr id="13" name="enlaces-nofollow-2.jpg">
            <a:extLst>
              <a:ext uri="{FF2B5EF4-FFF2-40B4-BE49-F238E27FC236}">
                <a16:creationId xmlns:a16="http://schemas.microsoft.com/office/drawing/2014/main" id="{62790431-F93B-2DB3-CDF1-403B23BC19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95855" y="1889283"/>
            <a:ext cx="9948041" cy="37521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39">
            <a:extLst>
              <a:ext uri="{FF2B5EF4-FFF2-40B4-BE49-F238E27FC236}">
                <a16:creationId xmlns:a16="http://schemas.microsoft.com/office/drawing/2014/main" id="{19ECB9D5-301E-1618-7966-45BFF439EA43}"/>
              </a:ext>
            </a:extLst>
          </p:cNvPr>
          <p:cNvSpPr/>
          <p:nvPr/>
        </p:nvSpPr>
        <p:spPr>
          <a:xfrm rot="20048731">
            <a:off x="2516034" y="5323931"/>
            <a:ext cx="1841159" cy="7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8000">
                <a:solidFill>
                  <a:srgbClr val="C8250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00AC9D"/>
                </a:solidFill>
                <a:latin typeface="Times New Roman" pitchFamily="18" charset="0"/>
                <a:cs typeface="Times New Roman" pitchFamily="18" charset="0"/>
              </a:rPr>
              <a:t>Theory</a:t>
            </a:r>
          </a:p>
        </p:txBody>
      </p:sp>
      <p:sp>
        <p:nvSpPr>
          <p:cNvPr id="17" name="Shape 40">
            <a:extLst>
              <a:ext uri="{FF2B5EF4-FFF2-40B4-BE49-F238E27FC236}">
                <a16:creationId xmlns:a16="http://schemas.microsoft.com/office/drawing/2014/main" id="{1089E9CD-7D1A-771C-F848-1B823E7185E4}"/>
              </a:ext>
            </a:extLst>
          </p:cNvPr>
          <p:cNvSpPr/>
          <p:nvPr/>
        </p:nvSpPr>
        <p:spPr>
          <a:xfrm rot="19728010">
            <a:off x="6990776" y="1032090"/>
            <a:ext cx="2057564" cy="7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2520" tIns="42520" rIns="42520" bIns="42520" anchor="ctr">
            <a:spAutoFit/>
          </a:bodyPr>
          <a:lstStyle>
            <a:lvl1pPr>
              <a:defRPr sz="80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 b="1" dirty="0">
                <a:solidFill>
                  <a:srgbClr val="00AC9D"/>
                </a:solidFill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6970E1-E142-38AF-D2CC-A855343986F5}"/>
              </a:ext>
            </a:extLst>
          </p:cNvPr>
          <p:cNvSpPr txBox="1"/>
          <p:nvPr/>
        </p:nvSpPr>
        <p:spPr>
          <a:xfrm>
            <a:off x="838425" y="651806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0182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4962E-AC43-76F4-4B5C-9233AC7D7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10" y="959120"/>
            <a:ext cx="8324193" cy="46823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53A02A-05EE-C9D1-60D6-9999DA354AFD}"/>
              </a:ext>
            </a:extLst>
          </p:cNvPr>
          <p:cNvSpPr txBox="1"/>
          <p:nvPr/>
        </p:nvSpPr>
        <p:spPr>
          <a:xfrm>
            <a:off x="838425" y="6518063"/>
            <a:ext cx="317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7263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8D3A09-8F63-F50D-7EF8-29FCDFCD1A97}"/>
              </a:ext>
            </a:extLst>
          </p:cNvPr>
          <p:cNvSpPr/>
          <p:nvPr/>
        </p:nvSpPr>
        <p:spPr>
          <a:xfrm>
            <a:off x="4334650" y="38114"/>
            <a:ext cx="3090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AC9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Neuroscience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B1706B-A57C-2EE9-C197-ED839E17D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65" y="872233"/>
            <a:ext cx="5791537" cy="2692655"/>
          </a:xfrm>
          <a:prstGeom prst="rect">
            <a:avLst/>
          </a:prstGeom>
        </p:spPr>
      </p:pic>
      <p:pic>
        <p:nvPicPr>
          <p:cNvPr id="5" name="3D-Dna-Strand.jpg">
            <a:extLst>
              <a:ext uri="{FF2B5EF4-FFF2-40B4-BE49-F238E27FC236}">
                <a16:creationId xmlns:a16="http://schemas.microsoft.com/office/drawing/2014/main" id="{51CE162C-7989-D43C-1D3F-F5F17F76BB5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0414" y="3802238"/>
            <a:ext cx="4844303" cy="2447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Screen Shot 2015-01-22 at 9.24.21 AM.png">
            <a:extLst>
              <a:ext uri="{FF2B5EF4-FFF2-40B4-BE49-F238E27FC236}">
                <a16:creationId xmlns:a16="http://schemas.microsoft.com/office/drawing/2014/main" id="{03592D92-7CC5-77D3-3592-C0F1CA98294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932569"/>
            <a:ext cx="5833730" cy="2498651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205979-2597-986F-4236-F7DD2A6CB86B}"/>
              </a:ext>
            </a:extLst>
          </p:cNvPr>
          <p:cNvSpPr txBox="1"/>
          <p:nvPr/>
        </p:nvSpPr>
        <p:spPr>
          <a:xfrm>
            <a:off x="838425" y="6518063"/>
            <a:ext cx="292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0428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4B7E88-66AB-4044-9193-B59FD73F05CF}"/>
              </a:ext>
            </a:extLst>
          </p:cNvPr>
          <p:cNvSpPr/>
          <p:nvPr/>
        </p:nvSpPr>
        <p:spPr>
          <a:xfrm>
            <a:off x="0" y="6587411"/>
            <a:ext cx="1150883" cy="270589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3847D6-CE77-4D5D-2F7C-DCB7BF171C5F}"/>
              </a:ext>
            </a:extLst>
          </p:cNvPr>
          <p:cNvSpPr/>
          <p:nvPr/>
        </p:nvSpPr>
        <p:spPr>
          <a:xfrm>
            <a:off x="420414" y="5641479"/>
            <a:ext cx="1150883" cy="2705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B2496A-F8B3-C04E-2370-2CDBA4329021}"/>
              </a:ext>
            </a:extLst>
          </p:cNvPr>
          <p:cNvSpPr/>
          <p:nvPr/>
        </p:nvSpPr>
        <p:spPr>
          <a:xfrm>
            <a:off x="1150882" y="6587409"/>
            <a:ext cx="11041117" cy="270591"/>
          </a:xfrm>
          <a:prstGeom prst="roundRect">
            <a:avLst/>
          </a:prstGeom>
          <a:solidFill>
            <a:srgbClr val="00AC9D"/>
          </a:solidFill>
          <a:ln>
            <a:solidFill>
              <a:srgbClr val="00AC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C145E33-7DF0-75EC-D480-E6F8706D36BC}"/>
              </a:ext>
            </a:extLst>
          </p:cNvPr>
          <p:cNvSpPr/>
          <p:nvPr/>
        </p:nvSpPr>
        <p:spPr>
          <a:xfrm>
            <a:off x="790904" y="6587409"/>
            <a:ext cx="409902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4392C7-7192-C212-8D3A-C4049C7E31F9}"/>
              </a:ext>
            </a:extLst>
          </p:cNvPr>
          <p:cNvSpPr/>
          <p:nvPr/>
        </p:nvSpPr>
        <p:spPr>
          <a:xfrm>
            <a:off x="7493877" y="6587406"/>
            <a:ext cx="3999186" cy="27059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00AC9D"/>
                </a:solidFill>
              </a:ln>
              <a:solidFill>
                <a:srgbClr val="00AC9D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2E45C0-290D-0ADA-BDD1-13DEEC27C5DC}"/>
              </a:ext>
            </a:extLst>
          </p:cNvPr>
          <p:cNvSpPr txBox="1">
            <a:spLocks/>
          </p:cNvSpPr>
          <p:nvPr/>
        </p:nvSpPr>
        <p:spPr>
          <a:xfrm>
            <a:off x="7425561" y="6616351"/>
            <a:ext cx="4067502" cy="203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ct val="100000"/>
              </a:lnSpc>
            </a:pPr>
            <a:r>
              <a:rPr lang="en-US" sz="1500" b="1" dirty="0">
                <a:solidFill>
                  <a:srgbClr val="00AC9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Universal Design: Inclusivity in the Classroom</a:t>
            </a:r>
            <a:endParaRPr lang="en-US" sz="1500" b="1" dirty="0">
              <a:solidFill>
                <a:srgbClr val="00AC9D"/>
              </a:solidFill>
              <a:latin typeface="Noor" panose="00000500000000000000" pitchFamily="2" charset="-78"/>
              <a:cs typeface="Noor" panose="00000500000000000000" pitchFamily="2" charset="-78"/>
            </a:endParaRPr>
          </a:p>
        </p:txBody>
      </p:sp>
      <p:pic>
        <p:nvPicPr>
          <p:cNvPr id="2" name="active_automated_doors_ltd_223f0cba_552a_54f7_5754_f8e7cfa82b43.jpg">
            <a:extLst>
              <a:ext uri="{FF2B5EF4-FFF2-40B4-BE49-F238E27FC236}">
                <a16:creationId xmlns:a16="http://schemas.microsoft.com/office/drawing/2014/main" id="{4CF12A15-7576-E04B-596B-E805A9B6C03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412345" y="1327055"/>
            <a:ext cx="5704795" cy="24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2pointvertical.jpg">
            <a:extLst>
              <a:ext uri="{FF2B5EF4-FFF2-40B4-BE49-F238E27FC236}">
                <a16:creationId xmlns:a16="http://schemas.microsoft.com/office/drawing/2014/main" id="{1C200A64-635B-A117-24AE-09856E76AB4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62885" y="3698538"/>
            <a:ext cx="2880773" cy="23840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Non-slip-stairs-and-ramp-1.jpg">
            <a:extLst>
              <a:ext uri="{FF2B5EF4-FFF2-40B4-BE49-F238E27FC236}">
                <a16:creationId xmlns:a16="http://schemas.microsoft.com/office/drawing/2014/main" id="{09282484-04C1-B6E9-246C-53BC93444A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30" y="1207030"/>
            <a:ext cx="3897086" cy="2192111"/>
          </a:xfrm>
          <a:prstGeom prst="rect">
            <a:avLst/>
          </a:prstGeom>
        </p:spPr>
      </p:pic>
      <p:pic>
        <p:nvPicPr>
          <p:cNvPr id="6" name="Picture 5" descr="handicap-buses-for-sale.JPG">
            <a:extLst>
              <a:ext uri="{FF2B5EF4-FFF2-40B4-BE49-F238E27FC236}">
                <a16:creationId xmlns:a16="http://schemas.microsoft.com/office/drawing/2014/main" id="{1F32C78F-7573-D72E-FFF0-997DFF77BB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290" y="3973427"/>
            <a:ext cx="5704795" cy="22166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B92B96-618F-7A12-9E44-FADED5166D75}"/>
              </a:ext>
            </a:extLst>
          </p:cNvPr>
          <p:cNvSpPr txBox="1"/>
          <p:nvPr/>
        </p:nvSpPr>
        <p:spPr>
          <a:xfrm>
            <a:off x="3867410" y="237240"/>
            <a:ext cx="3937652" cy="59370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520" tIns="42520" rIns="42520" bIns="42520" numCol="1" spcCol="31890" rtlCol="0" anchor="ctr">
            <a:spAutoFit/>
          </a:bodyPr>
          <a:lstStyle/>
          <a:p>
            <a:pPr algn="ctr" rtl="0" latinLnBrk="1" hangingPunct="0"/>
            <a:r>
              <a:rPr lang="en-US" sz="3300" b="1" dirty="0">
                <a:solidFill>
                  <a:srgbClr val="00AC9D"/>
                </a:solidFill>
                <a:latin typeface="Times New Roman" pitchFamily="18" charset="0"/>
                <a:cs typeface="Times New Roman" pitchFamily="18" charset="0"/>
              </a:rPr>
              <a:t>Universal</a:t>
            </a:r>
            <a:r>
              <a:rPr lang="en-US" b="1" dirty="0">
                <a:solidFill>
                  <a:srgbClr val="00AC9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00" b="1" dirty="0">
                <a:solidFill>
                  <a:srgbClr val="00AC9D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endParaRPr lang="en-US" sz="3300" b="1" dirty="0">
              <a:solidFill>
                <a:srgbClr val="00AC9D"/>
              </a:solidFill>
              <a:latin typeface="Times New Roman" pitchFamily="18" charset="0"/>
              <a:cs typeface="Times New Roman" pitchFamily="18" charset="0"/>
              <a:sym typeface="Helvetica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D73527-1CD4-EF4F-036E-475EA8432B71}"/>
              </a:ext>
            </a:extLst>
          </p:cNvPr>
          <p:cNvSpPr txBox="1"/>
          <p:nvPr/>
        </p:nvSpPr>
        <p:spPr>
          <a:xfrm>
            <a:off x="838425" y="6518063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ajawal" panose="00000500000000000000" pitchFamily="2" charset="-78"/>
                <a:cs typeface="Tajawal" panose="00000500000000000000" pitchFamily="2" charset="-7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54434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1220</Words>
  <Application>Microsoft Macintosh PowerPoint</Application>
  <PresentationFormat>Widescreen</PresentationFormat>
  <Paragraphs>376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Calibri</vt:lpstr>
      <vt:lpstr>Calibri Light</vt:lpstr>
      <vt:lpstr>GE SS Two Bold</vt:lpstr>
      <vt:lpstr>Lato</vt:lpstr>
      <vt:lpstr>Lato Light</vt:lpstr>
      <vt:lpstr>Noor</vt:lpstr>
      <vt:lpstr>Symbol</vt:lpstr>
      <vt:lpstr>Tajawal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Majed Alsalem</dc:creator>
  <cp:lastModifiedBy>Microsoft Office User</cp:lastModifiedBy>
  <cp:revision>268</cp:revision>
  <dcterms:created xsi:type="dcterms:W3CDTF">2022-12-10T07:40:36Z</dcterms:created>
  <dcterms:modified xsi:type="dcterms:W3CDTF">2022-12-14T14:22:03Z</dcterms:modified>
</cp:coreProperties>
</file>