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Lst>
  <p:sldSz cy="5143500" cx="9144000"/>
  <p:notesSz cx="6858000" cy="9144000"/>
  <p:embeddedFontLst>
    <p:embeddedFont>
      <p:font typeface="Lato"/>
      <p:regular r:id="rId36"/>
      <p:bold r:id="rId37"/>
      <p:italic r:id="rId38"/>
      <p:boldItalic r:id="rId39"/>
    </p:embeddedFont>
    <p:embeddedFont>
      <p:font typeface="Montserrat"/>
      <p:regular r:id="rId40"/>
      <p:bold r:id="rId41"/>
      <p:italic r:id="rId42"/>
      <p:boldItalic r:id="rId43"/>
    </p:embeddedFont>
    <p:embeddedFont>
      <p:font typeface="El Messiri SemiBold"/>
      <p:regular r:id="rId44"/>
      <p:bold r:id="rId45"/>
    </p:embeddedFont>
    <p:embeddedFont>
      <p:font typeface="El Messiri"/>
      <p:regular r:id="rId46"/>
      <p:bold r:id="rId4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font" Target="fonts/Montserrat-regular.fntdata"/><Relationship Id="rId20" Type="http://schemas.openxmlformats.org/officeDocument/2006/relationships/slide" Target="slides/slide16.xml"/><Relationship Id="rId42" Type="http://schemas.openxmlformats.org/officeDocument/2006/relationships/font" Target="fonts/Montserrat-italic.fntdata"/><Relationship Id="rId41" Type="http://schemas.openxmlformats.org/officeDocument/2006/relationships/font" Target="fonts/Montserrat-bold.fntdata"/><Relationship Id="rId22" Type="http://schemas.openxmlformats.org/officeDocument/2006/relationships/slide" Target="slides/slide18.xml"/><Relationship Id="rId44" Type="http://schemas.openxmlformats.org/officeDocument/2006/relationships/font" Target="fonts/ElMessiriSemiBold-regular.fntdata"/><Relationship Id="rId21" Type="http://schemas.openxmlformats.org/officeDocument/2006/relationships/slide" Target="slides/slide17.xml"/><Relationship Id="rId43" Type="http://schemas.openxmlformats.org/officeDocument/2006/relationships/font" Target="fonts/Montserrat-boldItalic.fntdata"/><Relationship Id="rId24" Type="http://schemas.openxmlformats.org/officeDocument/2006/relationships/slide" Target="slides/slide20.xml"/><Relationship Id="rId46" Type="http://schemas.openxmlformats.org/officeDocument/2006/relationships/font" Target="fonts/ElMessiri-regular.fntdata"/><Relationship Id="rId23" Type="http://schemas.openxmlformats.org/officeDocument/2006/relationships/slide" Target="slides/slide19.xml"/><Relationship Id="rId45" Type="http://schemas.openxmlformats.org/officeDocument/2006/relationships/font" Target="fonts/ElMessiriSemiBold-bold.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slide" Target="slides/slide22.xml"/><Relationship Id="rId25" Type="http://schemas.openxmlformats.org/officeDocument/2006/relationships/slide" Target="slides/slide21.xml"/><Relationship Id="rId47" Type="http://schemas.openxmlformats.org/officeDocument/2006/relationships/font" Target="fonts/ElMessiri-bold.fntdata"/><Relationship Id="rId28" Type="http://schemas.openxmlformats.org/officeDocument/2006/relationships/slide" Target="slides/slide24.xml"/><Relationship Id="rId27" Type="http://schemas.openxmlformats.org/officeDocument/2006/relationships/slide" Target="slides/slide23.xml"/><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slide" Target="slides/slide25.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11" Type="http://schemas.openxmlformats.org/officeDocument/2006/relationships/slide" Target="slides/slide7.xml"/><Relationship Id="rId33" Type="http://schemas.openxmlformats.org/officeDocument/2006/relationships/slide" Target="slides/slide29.xml"/><Relationship Id="rId10" Type="http://schemas.openxmlformats.org/officeDocument/2006/relationships/slide" Target="slides/slide6.xml"/><Relationship Id="rId32" Type="http://schemas.openxmlformats.org/officeDocument/2006/relationships/slide" Target="slides/slide28.xml"/><Relationship Id="rId13" Type="http://schemas.openxmlformats.org/officeDocument/2006/relationships/slide" Target="slides/slide9.xml"/><Relationship Id="rId35" Type="http://schemas.openxmlformats.org/officeDocument/2006/relationships/slide" Target="slides/slide31.xml"/><Relationship Id="rId12" Type="http://schemas.openxmlformats.org/officeDocument/2006/relationships/slide" Target="slides/slide8.xml"/><Relationship Id="rId34" Type="http://schemas.openxmlformats.org/officeDocument/2006/relationships/slide" Target="slides/slide30.xml"/><Relationship Id="rId15" Type="http://schemas.openxmlformats.org/officeDocument/2006/relationships/slide" Target="slides/slide11.xml"/><Relationship Id="rId37" Type="http://schemas.openxmlformats.org/officeDocument/2006/relationships/font" Target="fonts/Lato-bold.fntdata"/><Relationship Id="rId14" Type="http://schemas.openxmlformats.org/officeDocument/2006/relationships/slide" Target="slides/slide10.xml"/><Relationship Id="rId36" Type="http://schemas.openxmlformats.org/officeDocument/2006/relationships/font" Target="fonts/Lato-regular.fntdata"/><Relationship Id="rId17" Type="http://schemas.openxmlformats.org/officeDocument/2006/relationships/slide" Target="slides/slide13.xml"/><Relationship Id="rId39" Type="http://schemas.openxmlformats.org/officeDocument/2006/relationships/font" Target="fonts/Lato-boldItalic.fntdata"/><Relationship Id="rId16" Type="http://schemas.openxmlformats.org/officeDocument/2006/relationships/slide" Target="slides/slide12.xml"/><Relationship Id="rId38" Type="http://schemas.openxmlformats.org/officeDocument/2006/relationships/font" Target="fonts/Lato-italic.fntdata"/><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3" name="Shape 5773"/>
        <p:cNvGrpSpPr/>
        <p:nvPr/>
      </p:nvGrpSpPr>
      <p:grpSpPr>
        <a:xfrm>
          <a:off x="0" y="0"/>
          <a:ext cx="0" cy="0"/>
          <a:chOff x="0" y="0"/>
          <a:chExt cx="0" cy="0"/>
        </a:xfrm>
      </p:grpSpPr>
      <p:sp>
        <p:nvSpPr>
          <p:cNvPr id="5774" name="Google Shape;577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775" name="Google Shape;577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4" name="Shape 8404"/>
        <p:cNvGrpSpPr/>
        <p:nvPr/>
      </p:nvGrpSpPr>
      <p:grpSpPr>
        <a:xfrm>
          <a:off x="0" y="0"/>
          <a:ext cx="0" cy="0"/>
          <a:chOff x="0" y="0"/>
          <a:chExt cx="0" cy="0"/>
        </a:xfrm>
      </p:grpSpPr>
      <p:sp>
        <p:nvSpPr>
          <p:cNvPr id="8405" name="Google Shape;8405;ga34dd9a3ea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6" name="Google Shape;8406;ga34dd9a3ea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9" name="Shape 8409"/>
        <p:cNvGrpSpPr/>
        <p:nvPr/>
      </p:nvGrpSpPr>
      <p:grpSpPr>
        <a:xfrm>
          <a:off x="0" y="0"/>
          <a:ext cx="0" cy="0"/>
          <a:chOff x="0" y="0"/>
          <a:chExt cx="0" cy="0"/>
        </a:xfrm>
      </p:grpSpPr>
      <p:sp>
        <p:nvSpPr>
          <p:cNvPr id="8410" name="Google Shape;8410;gb10dca025f_0_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1" name="Google Shape;8411;gb10dca025f_0_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6" name="Shape 8416"/>
        <p:cNvGrpSpPr/>
        <p:nvPr/>
      </p:nvGrpSpPr>
      <p:grpSpPr>
        <a:xfrm>
          <a:off x="0" y="0"/>
          <a:ext cx="0" cy="0"/>
          <a:chOff x="0" y="0"/>
          <a:chExt cx="0" cy="0"/>
        </a:xfrm>
      </p:grpSpPr>
      <p:sp>
        <p:nvSpPr>
          <p:cNvPr id="8417" name="Google Shape;8417;g1d6e6e853c6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8" name="Google Shape;8418;g1d6e6e853c6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4" name="Shape 8424"/>
        <p:cNvGrpSpPr/>
        <p:nvPr/>
      </p:nvGrpSpPr>
      <p:grpSpPr>
        <a:xfrm>
          <a:off x="0" y="0"/>
          <a:ext cx="0" cy="0"/>
          <a:chOff x="0" y="0"/>
          <a:chExt cx="0" cy="0"/>
        </a:xfrm>
      </p:grpSpPr>
      <p:sp>
        <p:nvSpPr>
          <p:cNvPr id="8425" name="Google Shape;8425;g1d6e6e853c6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6" name="Google Shape;8426;g1d6e6e853c6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0" name="Shape 8430"/>
        <p:cNvGrpSpPr/>
        <p:nvPr/>
      </p:nvGrpSpPr>
      <p:grpSpPr>
        <a:xfrm>
          <a:off x="0" y="0"/>
          <a:ext cx="0" cy="0"/>
          <a:chOff x="0" y="0"/>
          <a:chExt cx="0" cy="0"/>
        </a:xfrm>
      </p:grpSpPr>
      <p:sp>
        <p:nvSpPr>
          <p:cNvPr id="8431" name="Google Shape;8431;g1d6e6e853c6_1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2" name="Google Shape;8432;g1d6e6e853c6_1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7" name="Shape 8437"/>
        <p:cNvGrpSpPr/>
        <p:nvPr/>
      </p:nvGrpSpPr>
      <p:grpSpPr>
        <a:xfrm>
          <a:off x="0" y="0"/>
          <a:ext cx="0" cy="0"/>
          <a:chOff x="0" y="0"/>
          <a:chExt cx="0" cy="0"/>
        </a:xfrm>
      </p:grpSpPr>
      <p:sp>
        <p:nvSpPr>
          <p:cNvPr id="8438" name="Google Shape;8438;g1d6e6e853c6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9" name="Google Shape;8439;g1d6e6e853c6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3" name="Shape 8443"/>
        <p:cNvGrpSpPr/>
        <p:nvPr/>
      </p:nvGrpSpPr>
      <p:grpSpPr>
        <a:xfrm>
          <a:off x="0" y="0"/>
          <a:ext cx="0" cy="0"/>
          <a:chOff x="0" y="0"/>
          <a:chExt cx="0" cy="0"/>
        </a:xfrm>
      </p:grpSpPr>
      <p:sp>
        <p:nvSpPr>
          <p:cNvPr id="8444" name="Google Shape;8444;g1e63ae9aa17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5" name="Google Shape;8445;g1e63ae9aa17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9" name="Shape 8449"/>
        <p:cNvGrpSpPr/>
        <p:nvPr/>
      </p:nvGrpSpPr>
      <p:grpSpPr>
        <a:xfrm>
          <a:off x="0" y="0"/>
          <a:ext cx="0" cy="0"/>
          <a:chOff x="0" y="0"/>
          <a:chExt cx="0" cy="0"/>
        </a:xfrm>
      </p:grpSpPr>
      <p:sp>
        <p:nvSpPr>
          <p:cNvPr id="8450" name="Google Shape;8450;g1d6e6e853c6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1" name="Google Shape;8451;g1d6e6e853c6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6" name="Shape 8456"/>
        <p:cNvGrpSpPr/>
        <p:nvPr/>
      </p:nvGrpSpPr>
      <p:grpSpPr>
        <a:xfrm>
          <a:off x="0" y="0"/>
          <a:ext cx="0" cy="0"/>
          <a:chOff x="0" y="0"/>
          <a:chExt cx="0" cy="0"/>
        </a:xfrm>
      </p:grpSpPr>
      <p:sp>
        <p:nvSpPr>
          <p:cNvPr id="8457" name="Google Shape;8457;g1d6e6e853c6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8" name="Google Shape;8458;g1d6e6e853c6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3" name="Shape 8463"/>
        <p:cNvGrpSpPr/>
        <p:nvPr/>
      </p:nvGrpSpPr>
      <p:grpSpPr>
        <a:xfrm>
          <a:off x="0" y="0"/>
          <a:ext cx="0" cy="0"/>
          <a:chOff x="0" y="0"/>
          <a:chExt cx="0" cy="0"/>
        </a:xfrm>
      </p:grpSpPr>
      <p:sp>
        <p:nvSpPr>
          <p:cNvPr id="8464" name="Google Shape;8464;g1d6e6e853c6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5" name="Google Shape;8465;g1d6e6e853c6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1" name="Shape 8321"/>
        <p:cNvGrpSpPr/>
        <p:nvPr/>
      </p:nvGrpSpPr>
      <p:grpSpPr>
        <a:xfrm>
          <a:off x="0" y="0"/>
          <a:ext cx="0" cy="0"/>
          <a:chOff x="0" y="0"/>
          <a:chExt cx="0" cy="0"/>
        </a:xfrm>
      </p:grpSpPr>
      <p:sp>
        <p:nvSpPr>
          <p:cNvPr id="8322" name="Google Shape;8322;ga34dd9a3e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3" name="Google Shape;8323;ga34dd9a3e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0" name="Shape 8470"/>
        <p:cNvGrpSpPr/>
        <p:nvPr/>
      </p:nvGrpSpPr>
      <p:grpSpPr>
        <a:xfrm>
          <a:off x="0" y="0"/>
          <a:ext cx="0" cy="0"/>
          <a:chOff x="0" y="0"/>
          <a:chExt cx="0" cy="0"/>
        </a:xfrm>
      </p:grpSpPr>
      <p:sp>
        <p:nvSpPr>
          <p:cNvPr id="8471" name="Google Shape;8471;g1d6e6e853c6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2" name="Google Shape;8472;g1d6e6e853c6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8" name="Shape 8478"/>
        <p:cNvGrpSpPr/>
        <p:nvPr/>
      </p:nvGrpSpPr>
      <p:grpSpPr>
        <a:xfrm>
          <a:off x="0" y="0"/>
          <a:ext cx="0" cy="0"/>
          <a:chOff x="0" y="0"/>
          <a:chExt cx="0" cy="0"/>
        </a:xfrm>
      </p:grpSpPr>
      <p:sp>
        <p:nvSpPr>
          <p:cNvPr id="8479" name="Google Shape;8479;g1d6e6e853c6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0" name="Google Shape;8480;g1d6e6e853c6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5" name="Shape 8485"/>
        <p:cNvGrpSpPr/>
        <p:nvPr/>
      </p:nvGrpSpPr>
      <p:grpSpPr>
        <a:xfrm>
          <a:off x="0" y="0"/>
          <a:ext cx="0" cy="0"/>
          <a:chOff x="0" y="0"/>
          <a:chExt cx="0" cy="0"/>
        </a:xfrm>
      </p:grpSpPr>
      <p:sp>
        <p:nvSpPr>
          <p:cNvPr id="8486" name="Google Shape;8486;g1d6e6e853c6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7" name="Google Shape;8487;g1d6e6e853c6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2" name="Shape 8492"/>
        <p:cNvGrpSpPr/>
        <p:nvPr/>
      </p:nvGrpSpPr>
      <p:grpSpPr>
        <a:xfrm>
          <a:off x="0" y="0"/>
          <a:ext cx="0" cy="0"/>
          <a:chOff x="0" y="0"/>
          <a:chExt cx="0" cy="0"/>
        </a:xfrm>
      </p:grpSpPr>
      <p:sp>
        <p:nvSpPr>
          <p:cNvPr id="8493" name="Google Shape;8493;g1d6e6e853c6_1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94" name="Google Shape;8494;g1d6e6e853c6_1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9" name="Shape 8499"/>
        <p:cNvGrpSpPr/>
        <p:nvPr/>
      </p:nvGrpSpPr>
      <p:grpSpPr>
        <a:xfrm>
          <a:off x="0" y="0"/>
          <a:ext cx="0" cy="0"/>
          <a:chOff x="0" y="0"/>
          <a:chExt cx="0" cy="0"/>
        </a:xfrm>
      </p:grpSpPr>
      <p:sp>
        <p:nvSpPr>
          <p:cNvPr id="8500" name="Google Shape;8500;g1d6e6e853c6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1" name="Google Shape;8501;g1d6e6e853c6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6" name="Shape 8506"/>
        <p:cNvGrpSpPr/>
        <p:nvPr/>
      </p:nvGrpSpPr>
      <p:grpSpPr>
        <a:xfrm>
          <a:off x="0" y="0"/>
          <a:ext cx="0" cy="0"/>
          <a:chOff x="0" y="0"/>
          <a:chExt cx="0" cy="0"/>
        </a:xfrm>
      </p:grpSpPr>
      <p:sp>
        <p:nvSpPr>
          <p:cNvPr id="8507" name="Google Shape;8507;g1d6e6e853c6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8" name="Google Shape;8508;g1d6e6e853c6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2" name="Shape 8512"/>
        <p:cNvGrpSpPr/>
        <p:nvPr/>
      </p:nvGrpSpPr>
      <p:grpSpPr>
        <a:xfrm>
          <a:off x="0" y="0"/>
          <a:ext cx="0" cy="0"/>
          <a:chOff x="0" y="0"/>
          <a:chExt cx="0" cy="0"/>
        </a:xfrm>
      </p:grpSpPr>
      <p:sp>
        <p:nvSpPr>
          <p:cNvPr id="8513" name="Google Shape;8513;g1d6e6e853c6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4" name="Google Shape;8514;g1d6e6e853c6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8" name="Shape 8518"/>
        <p:cNvGrpSpPr/>
        <p:nvPr/>
      </p:nvGrpSpPr>
      <p:grpSpPr>
        <a:xfrm>
          <a:off x="0" y="0"/>
          <a:ext cx="0" cy="0"/>
          <a:chOff x="0" y="0"/>
          <a:chExt cx="0" cy="0"/>
        </a:xfrm>
      </p:grpSpPr>
      <p:sp>
        <p:nvSpPr>
          <p:cNvPr id="8519" name="Google Shape;8519;ga34dd9a3ea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0" name="Google Shape;8520;ga34dd9a3ea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9" name="Shape 8599"/>
        <p:cNvGrpSpPr/>
        <p:nvPr/>
      </p:nvGrpSpPr>
      <p:grpSpPr>
        <a:xfrm>
          <a:off x="0" y="0"/>
          <a:ext cx="0" cy="0"/>
          <a:chOff x="0" y="0"/>
          <a:chExt cx="0" cy="0"/>
        </a:xfrm>
      </p:grpSpPr>
      <p:sp>
        <p:nvSpPr>
          <p:cNvPr id="8600" name="Google Shape;8600;g1d6e6e853c6_0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01" name="Google Shape;8601;g1d6e6e853c6_0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4" name="Shape 8604"/>
        <p:cNvGrpSpPr/>
        <p:nvPr/>
      </p:nvGrpSpPr>
      <p:grpSpPr>
        <a:xfrm>
          <a:off x="0" y="0"/>
          <a:ext cx="0" cy="0"/>
          <a:chOff x="0" y="0"/>
          <a:chExt cx="0" cy="0"/>
        </a:xfrm>
      </p:grpSpPr>
      <p:sp>
        <p:nvSpPr>
          <p:cNvPr id="8605" name="Google Shape;8605;g1e63ae9aa17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06" name="Google Shape;8606;g1e63ae9aa17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7" name="Shape 8327"/>
        <p:cNvGrpSpPr/>
        <p:nvPr/>
      </p:nvGrpSpPr>
      <p:grpSpPr>
        <a:xfrm>
          <a:off x="0" y="0"/>
          <a:ext cx="0" cy="0"/>
          <a:chOff x="0" y="0"/>
          <a:chExt cx="0" cy="0"/>
        </a:xfrm>
      </p:grpSpPr>
      <p:sp>
        <p:nvSpPr>
          <p:cNvPr id="8328" name="Google Shape;8328;g1d6e6e853c6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9" name="Google Shape;8329;g1d6e6e853c6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0" name="Shape 8610"/>
        <p:cNvGrpSpPr/>
        <p:nvPr/>
      </p:nvGrpSpPr>
      <p:grpSpPr>
        <a:xfrm>
          <a:off x="0" y="0"/>
          <a:ext cx="0" cy="0"/>
          <a:chOff x="0" y="0"/>
          <a:chExt cx="0" cy="0"/>
        </a:xfrm>
      </p:grpSpPr>
      <p:sp>
        <p:nvSpPr>
          <p:cNvPr id="8611" name="Google Shape;8611;g1e63ae9aa17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2" name="Google Shape;8612;g1e63ae9aa17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6" name="Shape 8616"/>
        <p:cNvGrpSpPr/>
        <p:nvPr/>
      </p:nvGrpSpPr>
      <p:grpSpPr>
        <a:xfrm>
          <a:off x="0" y="0"/>
          <a:ext cx="0" cy="0"/>
          <a:chOff x="0" y="0"/>
          <a:chExt cx="0" cy="0"/>
        </a:xfrm>
      </p:grpSpPr>
      <p:sp>
        <p:nvSpPr>
          <p:cNvPr id="8617" name="Google Shape;8617;ga5da68a0fb_4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8" name="Google Shape;8618;ga5da68a0fb_4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6" name="Shape 8336"/>
        <p:cNvGrpSpPr/>
        <p:nvPr/>
      </p:nvGrpSpPr>
      <p:grpSpPr>
        <a:xfrm>
          <a:off x="0" y="0"/>
          <a:ext cx="0" cy="0"/>
          <a:chOff x="0" y="0"/>
          <a:chExt cx="0" cy="0"/>
        </a:xfrm>
      </p:grpSpPr>
      <p:sp>
        <p:nvSpPr>
          <p:cNvPr id="8337" name="Google Shape;8337;gaf0c110ed1_2_169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8" name="Google Shape;8338;gaf0c110ed1_2_169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9" name="Shape 8359"/>
        <p:cNvGrpSpPr/>
        <p:nvPr/>
      </p:nvGrpSpPr>
      <p:grpSpPr>
        <a:xfrm>
          <a:off x="0" y="0"/>
          <a:ext cx="0" cy="0"/>
          <a:chOff x="0" y="0"/>
          <a:chExt cx="0" cy="0"/>
        </a:xfrm>
      </p:grpSpPr>
      <p:sp>
        <p:nvSpPr>
          <p:cNvPr id="8360" name="Google Shape;8360;gaf0c110ed1_2_14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1" name="Google Shape;8361;gaf0c110ed1_2_14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75" name="Shape 8375"/>
        <p:cNvGrpSpPr/>
        <p:nvPr/>
      </p:nvGrpSpPr>
      <p:grpSpPr>
        <a:xfrm>
          <a:off x="0" y="0"/>
          <a:ext cx="0" cy="0"/>
          <a:chOff x="0" y="0"/>
          <a:chExt cx="0" cy="0"/>
        </a:xfrm>
      </p:grpSpPr>
      <p:sp>
        <p:nvSpPr>
          <p:cNvPr id="8376" name="Google Shape;8376;g1d6e6e853c6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77" name="Google Shape;8377;g1d6e6e853c6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2" name="Shape 8382"/>
        <p:cNvGrpSpPr/>
        <p:nvPr/>
      </p:nvGrpSpPr>
      <p:grpSpPr>
        <a:xfrm>
          <a:off x="0" y="0"/>
          <a:ext cx="0" cy="0"/>
          <a:chOff x="0" y="0"/>
          <a:chExt cx="0" cy="0"/>
        </a:xfrm>
      </p:grpSpPr>
      <p:sp>
        <p:nvSpPr>
          <p:cNvPr id="8383" name="Google Shape;8383;gaf0c110ed1_2_116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4" name="Google Shape;8384;gaf0c110ed1_2_116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9" name="Shape 8389"/>
        <p:cNvGrpSpPr/>
        <p:nvPr/>
      </p:nvGrpSpPr>
      <p:grpSpPr>
        <a:xfrm>
          <a:off x="0" y="0"/>
          <a:ext cx="0" cy="0"/>
          <a:chOff x="0" y="0"/>
          <a:chExt cx="0" cy="0"/>
        </a:xfrm>
      </p:grpSpPr>
      <p:sp>
        <p:nvSpPr>
          <p:cNvPr id="8390" name="Google Shape;8390;g1d6e6e853c6_1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91" name="Google Shape;8391;g1d6e6e853c6_1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7" name="Shape 8397"/>
        <p:cNvGrpSpPr/>
        <p:nvPr/>
      </p:nvGrpSpPr>
      <p:grpSpPr>
        <a:xfrm>
          <a:off x="0" y="0"/>
          <a:ext cx="0" cy="0"/>
          <a:chOff x="0" y="0"/>
          <a:chExt cx="0" cy="0"/>
        </a:xfrm>
      </p:grpSpPr>
      <p:sp>
        <p:nvSpPr>
          <p:cNvPr id="8398" name="Google Shape;8398;g1d6e6e853c6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99" name="Google Shape;8399;g1d6e6e853c6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11" name="Google Shape;11;p2"/>
          <p:cNvSpPr/>
          <p:nvPr/>
        </p:nvSpPr>
        <p:spPr>
          <a:xfrm>
            <a:off x="5378525" y="-109950"/>
            <a:ext cx="3838500" cy="5523000"/>
          </a:xfrm>
          <a:prstGeom prst="rect">
            <a:avLst/>
          </a:pr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rot="5400000">
            <a:off x="4310374" y="1159840"/>
            <a:ext cx="6659822" cy="3801690"/>
            <a:chOff x="4501750" y="756775"/>
            <a:chExt cx="2449725" cy="1398400"/>
          </a:xfrm>
        </p:grpSpPr>
        <p:sp>
          <p:nvSpPr>
            <p:cNvPr id="13" name="Google Shape;13;p2"/>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 name="Google Shape;69;p2"/>
          <p:cNvGrpSpPr/>
          <p:nvPr/>
        </p:nvGrpSpPr>
        <p:grpSpPr>
          <a:xfrm>
            <a:off x="4746239" y="308394"/>
            <a:ext cx="3240739" cy="4690874"/>
            <a:chOff x="1999350" y="238125"/>
            <a:chExt cx="3604425" cy="5217300"/>
          </a:xfrm>
        </p:grpSpPr>
        <p:sp>
          <p:nvSpPr>
            <p:cNvPr id="70" name="Google Shape;70;p2"/>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
            <p:cNvSpPr/>
            <p:nvPr/>
          </p:nvSpPr>
          <p:spPr>
            <a:xfrm>
              <a:off x="4324600" y="3914075"/>
              <a:ext cx="333225" cy="267300"/>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0" name="Google Shape;2550;p2"/>
          <p:cNvSpPr/>
          <p:nvPr/>
        </p:nvSpPr>
        <p:spPr>
          <a:xfrm>
            <a:off x="-40650" y="-204325"/>
            <a:ext cx="6371700" cy="5694300"/>
          </a:xfrm>
          <a:prstGeom prst="rect">
            <a:avLst/>
          </a:prstGeom>
          <a:solidFill>
            <a:schemeClr val="dk1"/>
          </a:solidFill>
          <a:ln>
            <a:noFill/>
          </a:ln>
          <a:effectLst>
            <a:outerShdw blurRad="57150" rotWithShape="0" algn="bl" dir="4800000" dist="114300">
              <a:schemeClr val="dk1">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
          <p:cNvSpPr/>
          <p:nvPr/>
        </p:nvSpPr>
        <p:spPr>
          <a:xfrm>
            <a:off x="5405488" y="1798388"/>
            <a:ext cx="1863300" cy="18633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
          <p:cNvSpPr txBox="1"/>
          <p:nvPr/>
        </p:nvSpPr>
        <p:spPr>
          <a:xfrm>
            <a:off x="5646538" y="2110325"/>
            <a:ext cx="1381200" cy="14697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Clr>
                <a:schemeClr val="dk1"/>
              </a:buClr>
              <a:buSzPts val="1100"/>
              <a:buFont typeface="Arial"/>
              <a:buNone/>
            </a:pPr>
            <a:r>
              <a:rPr b="1" lang="en" sz="4000">
                <a:solidFill>
                  <a:schemeClr val="dk2"/>
                </a:solidFill>
                <a:latin typeface="El Messiri"/>
                <a:ea typeface="El Messiri"/>
                <a:cs typeface="El Messiri"/>
                <a:sym typeface="El Messiri"/>
              </a:rPr>
              <a:t>مرحبا</a:t>
            </a:r>
            <a:endParaRPr b="1" sz="4000">
              <a:solidFill>
                <a:schemeClr val="dk2"/>
              </a:solidFill>
              <a:latin typeface="El Messiri"/>
              <a:ea typeface="El Messiri"/>
              <a:cs typeface="El Messiri"/>
              <a:sym typeface="El Messiri"/>
            </a:endParaRPr>
          </a:p>
          <a:p>
            <a:pPr indent="0" lvl="0" marL="0" rtl="0" algn="ctr">
              <a:spcBef>
                <a:spcPts val="0"/>
              </a:spcBef>
              <a:spcAft>
                <a:spcPts val="0"/>
              </a:spcAft>
              <a:buNone/>
            </a:pPr>
            <a:r>
              <a:t/>
            </a:r>
            <a:endParaRPr>
              <a:solidFill>
                <a:schemeClr val="dk2"/>
              </a:solidFill>
            </a:endParaRPr>
          </a:p>
        </p:txBody>
      </p:sp>
      <p:sp>
        <p:nvSpPr>
          <p:cNvPr id="2553" name="Google Shape;2553;p2"/>
          <p:cNvSpPr txBox="1"/>
          <p:nvPr>
            <p:ph type="title"/>
          </p:nvPr>
        </p:nvSpPr>
        <p:spPr>
          <a:xfrm>
            <a:off x="687300" y="2227050"/>
            <a:ext cx="4474500" cy="1001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4000"/>
              <a:buFont typeface="El Messiri"/>
              <a:buNone/>
              <a:defRPr b="1" sz="4000">
                <a:solidFill>
                  <a:schemeClr val="accent2"/>
                </a:solidFill>
                <a:latin typeface="El Messiri"/>
                <a:ea typeface="El Messiri"/>
                <a:cs typeface="El Messiri"/>
                <a:sym typeface="El Messiri"/>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2554" name="Google Shape;2554;p2"/>
          <p:cNvSpPr txBox="1"/>
          <p:nvPr>
            <p:ph idx="1" type="subTitle"/>
          </p:nvPr>
        </p:nvSpPr>
        <p:spPr>
          <a:xfrm>
            <a:off x="687300" y="2956200"/>
            <a:ext cx="43713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Lato"/>
              <a:buNone/>
              <a:defRPr>
                <a:latin typeface="Lato"/>
                <a:ea typeface="Lato"/>
                <a:cs typeface="Lato"/>
                <a:sym typeface="Lato"/>
              </a:defRPr>
            </a:lvl1pPr>
            <a:lvl2pPr lvl="1" rtl="0">
              <a:lnSpc>
                <a:spcPct val="100000"/>
              </a:lnSpc>
              <a:spcBef>
                <a:spcPts val="0"/>
              </a:spcBef>
              <a:spcAft>
                <a:spcPts val="0"/>
              </a:spcAft>
              <a:buSzPts val="1600"/>
              <a:buFont typeface="Lato"/>
              <a:buNone/>
              <a:defRPr sz="1600">
                <a:latin typeface="Lato"/>
                <a:ea typeface="Lato"/>
                <a:cs typeface="Lato"/>
                <a:sym typeface="Lato"/>
              </a:defRPr>
            </a:lvl2pPr>
            <a:lvl3pPr lvl="2" rtl="0">
              <a:lnSpc>
                <a:spcPct val="100000"/>
              </a:lnSpc>
              <a:spcBef>
                <a:spcPts val="0"/>
              </a:spcBef>
              <a:spcAft>
                <a:spcPts val="0"/>
              </a:spcAft>
              <a:buSzPts val="1600"/>
              <a:buFont typeface="Lato"/>
              <a:buNone/>
              <a:defRPr sz="1600">
                <a:latin typeface="Lato"/>
                <a:ea typeface="Lato"/>
                <a:cs typeface="Lato"/>
                <a:sym typeface="Lato"/>
              </a:defRPr>
            </a:lvl3pPr>
            <a:lvl4pPr lvl="3" rtl="0">
              <a:lnSpc>
                <a:spcPct val="100000"/>
              </a:lnSpc>
              <a:spcBef>
                <a:spcPts val="0"/>
              </a:spcBef>
              <a:spcAft>
                <a:spcPts val="0"/>
              </a:spcAft>
              <a:buSzPts val="1600"/>
              <a:buFont typeface="Lato"/>
              <a:buNone/>
              <a:defRPr sz="1600">
                <a:latin typeface="Lato"/>
                <a:ea typeface="Lato"/>
                <a:cs typeface="Lato"/>
                <a:sym typeface="Lato"/>
              </a:defRPr>
            </a:lvl4pPr>
            <a:lvl5pPr lvl="4" rtl="0">
              <a:lnSpc>
                <a:spcPct val="100000"/>
              </a:lnSpc>
              <a:spcBef>
                <a:spcPts val="0"/>
              </a:spcBef>
              <a:spcAft>
                <a:spcPts val="0"/>
              </a:spcAft>
              <a:buSzPts val="1600"/>
              <a:buFont typeface="Lato"/>
              <a:buNone/>
              <a:defRPr sz="1600">
                <a:latin typeface="Lato"/>
                <a:ea typeface="Lato"/>
                <a:cs typeface="Lato"/>
                <a:sym typeface="Lato"/>
              </a:defRPr>
            </a:lvl5pPr>
            <a:lvl6pPr lvl="5" rtl="0">
              <a:lnSpc>
                <a:spcPct val="100000"/>
              </a:lnSpc>
              <a:spcBef>
                <a:spcPts val="0"/>
              </a:spcBef>
              <a:spcAft>
                <a:spcPts val="0"/>
              </a:spcAft>
              <a:buSzPts val="1600"/>
              <a:buFont typeface="Lato"/>
              <a:buNone/>
              <a:defRPr sz="1600">
                <a:latin typeface="Lato"/>
                <a:ea typeface="Lato"/>
                <a:cs typeface="Lato"/>
                <a:sym typeface="Lato"/>
              </a:defRPr>
            </a:lvl6pPr>
            <a:lvl7pPr lvl="6" rtl="0">
              <a:lnSpc>
                <a:spcPct val="100000"/>
              </a:lnSpc>
              <a:spcBef>
                <a:spcPts val="0"/>
              </a:spcBef>
              <a:spcAft>
                <a:spcPts val="0"/>
              </a:spcAft>
              <a:buSzPts val="1600"/>
              <a:buFont typeface="Lato"/>
              <a:buNone/>
              <a:defRPr sz="1600">
                <a:latin typeface="Lato"/>
                <a:ea typeface="Lato"/>
                <a:cs typeface="Lato"/>
                <a:sym typeface="Lato"/>
              </a:defRPr>
            </a:lvl7pPr>
            <a:lvl8pPr lvl="7" rtl="0">
              <a:lnSpc>
                <a:spcPct val="100000"/>
              </a:lnSpc>
              <a:spcBef>
                <a:spcPts val="0"/>
              </a:spcBef>
              <a:spcAft>
                <a:spcPts val="0"/>
              </a:spcAft>
              <a:buSzPts val="1600"/>
              <a:buFont typeface="Lato"/>
              <a:buNone/>
              <a:defRPr sz="1600">
                <a:latin typeface="Lato"/>
                <a:ea typeface="Lato"/>
                <a:cs typeface="Lato"/>
                <a:sym typeface="Lato"/>
              </a:defRPr>
            </a:lvl8pPr>
            <a:lvl9pPr lvl="8" rtl="0">
              <a:lnSpc>
                <a:spcPct val="100000"/>
              </a:lnSpc>
              <a:spcBef>
                <a:spcPts val="0"/>
              </a:spcBef>
              <a:spcAft>
                <a:spcPts val="0"/>
              </a:spcAft>
              <a:buSzPts val="1600"/>
              <a:buFont typeface="Lato"/>
              <a:buNone/>
              <a:defRPr sz="1600">
                <a:latin typeface="Lato"/>
                <a:ea typeface="Lato"/>
                <a:cs typeface="Lato"/>
                <a:sym typeface="Lato"/>
              </a:defRPr>
            </a:lvl9pPr>
          </a:lstStyle>
          <a:p/>
        </p:txBody>
      </p:sp>
    </p:spTree>
  </p:cSld>
  <p:clrMapOvr>
    <a:masterClrMapping/>
  </p:clrMapOvr>
  <p:extLst>
    <p:ext uri="{DCECCB84-F9BA-43D5-87BE-67443E8EF086}">
      <p15:sldGuideLst>
        <p15:guide id="1" pos="454">
          <p15:clr>
            <a:srgbClr val="FA7B17"/>
          </p15:clr>
        </p15:guide>
        <p15:guide id="2" orient="horz" pos="454">
          <p15:clr>
            <a:srgbClr val="FA7B17"/>
          </p15:clr>
        </p15:guide>
        <p15:guide id="3" orient="horz" pos="2787">
          <p15:clr>
            <a:srgbClr val="FA7B17"/>
          </p15:clr>
        </p15:guide>
        <p15:guide id="4" pos="5306">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2"/>
        </a:solidFill>
      </p:bgPr>
    </p:bg>
    <p:spTree>
      <p:nvGrpSpPr>
        <p:cNvPr id="2724" name="Shape 2724"/>
        <p:cNvGrpSpPr/>
        <p:nvPr/>
      </p:nvGrpSpPr>
      <p:grpSpPr>
        <a:xfrm>
          <a:off x="0" y="0"/>
          <a:ext cx="0" cy="0"/>
          <a:chOff x="0" y="0"/>
          <a:chExt cx="0" cy="0"/>
        </a:xfrm>
      </p:grpSpPr>
      <p:sp>
        <p:nvSpPr>
          <p:cNvPr id="2725" name="Google Shape;2725;p11"/>
          <p:cNvSpPr txBox="1"/>
          <p:nvPr>
            <p:ph hasCustomPrompt="1" type="title"/>
          </p:nvPr>
        </p:nvSpPr>
        <p:spPr>
          <a:xfrm>
            <a:off x="720000" y="953725"/>
            <a:ext cx="7704000" cy="1703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Font typeface="El Messiri"/>
              <a:buNone/>
              <a:defRPr b="1" sz="12000">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726" name="Google Shape;2726;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727" name="Google Shape;2727;p11"/>
          <p:cNvSpPr txBox="1"/>
          <p:nvPr>
            <p:ph idx="1" type="subTitle"/>
          </p:nvPr>
        </p:nvSpPr>
        <p:spPr>
          <a:xfrm>
            <a:off x="720100" y="2617200"/>
            <a:ext cx="77040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28" name="Google Shape;2728;p11"/>
          <p:cNvGrpSpPr/>
          <p:nvPr/>
        </p:nvGrpSpPr>
        <p:grpSpPr>
          <a:xfrm>
            <a:off x="135137" y="156636"/>
            <a:ext cx="8873725" cy="4830227"/>
            <a:chOff x="153872" y="166907"/>
            <a:chExt cx="8873725" cy="4830227"/>
          </a:xfrm>
        </p:grpSpPr>
        <p:grpSp>
          <p:nvGrpSpPr>
            <p:cNvPr id="2729" name="Google Shape;2729;p11"/>
            <p:cNvGrpSpPr/>
            <p:nvPr/>
          </p:nvGrpSpPr>
          <p:grpSpPr>
            <a:xfrm>
              <a:off x="6250862" y="166907"/>
              <a:ext cx="2776735" cy="2046310"/>
              <a:chOff x="6250862" y="166907"/>
              <a:chExt cx="2776735" cy="2046310"/>
            </a:xfrm>
          </p:grpSpPr>
          <p:sp>
            <p:nvSpPr>
              <p:cNvPr id="2730" name="Google Shape;2730;p11"/>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1"/>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1"/>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1"/>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 name="Google Shape;2734;p11"/>
            <p:cNvGrpSpPr/>
            <p:nvPr/>
          </p:nvGrpSpPr>
          <p:grpSpPr>
            <a:xfrm>
              <a:off x="153872" y="187444"/>
              <a:ext cx="2775931" cy="2046310"/>
              <a:chOff x="153872" y="187444"/>
              <a:chExt cx="2775931" cy="2046310"/>
            </a:xfrm>
          </p:grpSpPr>
          <p:sp>
            <p:nvSpPr>
              <p:cNvPr id="2735" name="Google Shape;2735;p11"/>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1"/>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1"/>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1"/>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 name="Google Shape;2739;p11"/>
            <p:cNvGrpSpPr/>
            <p:nvPr/>
          </p:nvGrpSpPr>
          <p:grpSpPr>
            <a:xfrm>
              <a:off x="6250862" y="2930287"/>
              <a:ext cx="2776735" cy="2046310"/>
              <a:chOff x="6250862" y="2930287"/>
              <a:chExt cx="2776735" cy="2046310"/>
            </a:xfrm>
          </p:grpSpPr>
          <p:sp>
            <p:nvSpPr>
              <p:cNvPr id="2740" name="Google Shape;2740;p11"/>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1"/>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1"/>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1"/>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11"/>
            <p:cNvGrpSpPr/>
            <p:nvPr/>
          </p:nvGrpSpPr>
          <p:grpSpPr>
            <a:xfrm>
              <a:off x="153872" y="2950824"/>
              <a:ext cx="2775931" cy="2046310"/>
              <a:chOff x="153872" y="2950824"/>
              <a:chExt cx="2775931" cy="2046310"/>
            </a:xfrm>
          </p:grpSpPr>
          <p:sp>
            <p:nvSpPr>
              <p:cNvPr id="2745" name="Google Shape;2745;p11"/>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1"/>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1"/>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1"/>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49" name="Google Shape;2749;p11"/>
          <p:cNvGrpSpPr/>
          <p:nvPr/>
        </p:nvGrpSpPr>
        <p:grpSpPr>
          <a:xfrm rot="5400000">
            <a:off x="4157635" y="1750806"/>
            <a:ext cx="648623" cy="3537825"/>
            <a:chOff x="47744" y="2224586"/>
            <a:chExt cx="745372" cy="4065530"/>
          </a:xfrm>
        </p:grpSpPr>
        <p:sp>
          <p:nvSpPr>
            <p:cNvPr id="2750" name="Google Shape;2750;p11"/>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1"/>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1"/>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1"/>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1"/>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2"/>
        </a:solidFill>
      </p:bgPr>
    </p:bg>
    <p:spTree>
      <p:nvGrpSpPr>
        <p:cNvPr id="2755" name="Shape 2755"/>
        <p:cNvGrpSpPr/>
        <p:nvPr/>
      </p:nvGrpSpPr>
      <p:grpSpPr>
        <a:xfrm>
          <a:off x="0" y="0"/>
          <a:ext cx="0" cy="0"/>
          <a:chOff x="0" y="0"/>
          <a:chExt cx="0" cy="0"/>
        </a:xfrm>
      </p:grpSpPr>
      <p:sp>
        <p:nvSpPr>
          <p:cNvPr id="2756" name="Google Shape;2756;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
    <p:bg>
      <p:bgPr>
        <a:solidFill>
          <a:schemeClr val="dk1"/>
        </a:solidFill>
      </p:bgPr>
    </p:bg>
    <p:spTree>
      <p:nvGrpSpPr>
        <p:cNvPr id="2757" name="Shape 2757"/>
        <p:cNvGrpSpPr/>
        <p:nvPr/>
      </p:nvGrpSpPr>
      <p:grpSpPr>
        <a:xfrm>
          <a:off x="0" y="0"/>
          <a:ext cx="0" cy="0"/>
          <a:chOff x="0" y="0"/>
          <a:chExt cx="0" cy="0"/>
        </a:xfrm>
      </p:grpSpPr>
      <p:sp>
        <p:nvSpPr>
          <p:cNvPr id="2758" name="Google Shape;2758;p13"/>
          <p:cNvSpPr/>
          <p:nvPr/>
        </p:nvSpPr>
        <p:spPr>
          <a:xfrm rot="10189129">
            <a:off x="7447121" y="991478"/>
            <a:ext cx="1192438" cy="1193774"/>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3"/>
          <p:cNvSpPr/>
          <p:nvPr/>
        </p:nvSpPr>
        <p:spPr>
          <a:xfrm rot="-7691837">
            <a:off x="6731289" y="792439"/>
            <a:ext cx="761838" cy="7626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3"/>
          <p:cNvSpPr/>
          <p:nvPr/>
        </p:nvSpPr>
        <p:spPr>
          <a:xfrm rot="10189073">
            <a:off x="7861425" y="422094"/>
            <a:ext cx="573981" cy="57461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1" name="Google Shape;2761;p13"/>
          <p:cNvGrpSpPr/>
          <p:nvPr/>
        </p:nvGrpSpPr>
        <p:grpSpPr>
          <a:xfrm>
            <a:off x="6250862" y="166907"/>
            <a:ext cx="2776735" cy="2046310"/>
            <a:chOff x="6250862" y="166907"/>
            <a:chExt cx="2776735" cy="2046310"/>
          </a:xfrm>
        </p:grpSpPr>
        <p:sp>
          <p:nvSpPr>
            <p:cNvPr id="2762" name="Google Shape;2762;p13"/>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3"/>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3"/>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3"/>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6" name="Google Shape;2766;p13"/>
          <p:cNvGrpSpPr/>
          <p:nvPr/>
        </p:nvGrpSpPr>
        <p:grpSpPr>
          <a:xfrm>
            <a:off x="153872" y="187444"/>
            <a:ext cx="2775931" cy="2046310"/>
            <a:chOff x="153872" y="187444"/>
            <a:chExt cx="2775931" cy="2046310"/>
          </a:xfrm>
        </p:grpSpPr>
        <p:sp>
          <p:nvSpPr>
            <p:cNvPr id="2767" name="Google Shape;2767;p1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13"/>
          <p:cNvGrpSpPr/>
          <p:nvPr/>
        </p:nvGrpSpPr>
        <p:grpSpPr>
          <a:xfrm>
            <a:off x="6250862" y="2930287"/>
            <a:ext cx="2776735" cy="2046310"/>
            <a:chOff x="6250862" y="2930287"/>
            <a:chExt cx="2776735" cy="2046310"/>
          </a:xfrm>
        </p:grpSpPr>
        <p:sp>
          <p:nvSpPr>
            <p:cNvPr id="2772" name="Google Shape;2772;p13"/>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3"/>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3"/>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3"/>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6" name="Google Shape;2776;p13"/>
          <p:cNvGrpSpPr/>
          <p:nvPr/>
        </p:nvGrpSpPr>
        <p:grpSpPr>
          <a:xfrm>
            <a:off x="153872" y="2950824"/>
            <a:ext cx="2775931" cy="2046310"/>
            <a:chOff x="153872" y="2950824"/>
            <a:chExt cx="2775931" cy="2046310"/>
          </a:xfrm>
        </p:grpSpPr>
        <p:sp>
          <p:nvSpPr>
            <p:cNvPr id="2777" name="Google Shape;2777;p1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1" name="Google Shape;2781;p13"/>
          <p:cNvSpPr txBox="1"/>
          <p:nvPr>
            <p:ph type="title"/>
          </p:nvPr>
        </p:nvSpPr>
        <p:spPr>
          <a:xfrm>
            <a:off x="720000" y="720000"/>
            <a:ext cx="7704000" cy="669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accent2"/>
              </a:buClr>
              <a:buSzPts val="3000"/>
              <a:buFont typeface="El Messiri"/>
              <a:buNone/>
              <a:defRPr b="1" sz="3000">
                <a:solidFill>
                  <a:schemeClr val="accent2"/>
                </a:solidFill>
                <a:latin typeface="El Messiri"/>
                <a:ea typeface="El Messiri"/>
                <a:cs typeface="El Messiri"/>
                <a:sym typeface="El Messiri"/>
              </a:defRPr>
            </a:lvl1pPr>
            <a:lvl2pPr lvl="1"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sp>
        <p:nvSpPr>
          <p:cNvPr id="2782" name="Google Shape;2782;p13"/>
          <p:cNvSpPr txBox="1"/>
          <p:nvPr>
            <p:ph idx="1" type="subTitle"/>
          </p:nvPr>
        </p:nvSpPr>
        <p:spPr>
          <a:xfrm>
            <a:off x="1861050" y="2257200"/>
            <a:ext cx="22665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1pPr>
            <a:lvl2pPr lvl="1"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2pPr>
            <a:lvl3pPr lvl="2"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3pPr>
            <a:lvl4pPr lvl="3"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4pPr>
            <a:lvl5pPr lvl="4"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5pPr>
            <a:lvl6pPr lvl="5"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6pPr>
            <a:lvl7pPr lvl="6"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7pPr>
            <a:lvl8pPr lvl="7"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8pPr>
            <a:lvl9pPr lvl="8"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9pPr>
          </a:lstStyle>
          <a:p/>
        </p:txBody>
      </p:sp>
      <p:sp>
        <p:nvSpPr>
          <p:cNvPr id="2783" name="Google Shape;2783;p13"/>
          <p:cNvSpPr txBox="1"/>
          <p:nvPr>
            <p:ph hasCustomPrompt="1" idx="2" type="title"/>
          </p:nvPr>
        </p:nvSpPr>
        <p:spPr>
          <a:xfrm>
            <a:off x="730800" y="1897200"/>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1pPr>
            <a:lvl2pPr lvl="1"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2pPr>
            <a:lvl3pPr lvl="2"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3pPr>
            <a:lvl4pPr lvl="3"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4pPr>
            <a:lvl5pPr lvl="4"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5pPr>
            <a:lvl6pPr lvl="5"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6pPr>
            <a:lvl7pPr lvl="6"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7pPr>
            <a:lvl8pPr lvl="7"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8pPr>
            <a:lvl9pPr lvl="8"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9pPr>
          </a:lstStyle>
          <a:p>
            <a:r>
              <a:t>xx%</a:t>
            </a:r>
          </a:p>
        </p:txBody>
      </p:sp>
      <p:sp>
        <p:nvSpPr>
          <p:cNvPr id="2784" name="Google Shape;2784;p13"/>
          <p:cNvSpPr txBox="1"/>
          <p:nvPr>
            <p:ph idx="3" type="subTitle"/>
          </p:nvPr>
        </p:nvSpPr>
        <p:spPr>
          <a:xfrm>
            <a:off x="5644012" y="2257200"/>
            <a:ext cx="24135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1pPr>
            <a:lvl2pPr lvl="1"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2pPr>
            <a:lvl3pPr lvl="2"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3pPr>
            <a:lvl4pPr lvl="3"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4pPr>
            <a:lvl5pPr lvl="4"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5pPr>
            <a:lvl6pPr lvl="5"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6pPr>
            <a:lvl7pPr lvl="6"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7pPr>
            <a:lvl8pPr lvl="7"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8pPr>
            <a:lvl9pPr lvl="8"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9pPr>
          </a:lstStyle>
          <a:p/>
        </p:txBody>
      </p:sp>
      <p:sp>
        <p:nvSpPr>
          <p:cNvPr id="2785" name="Google Shape;2785;p13"/>
          <p:cNvSpPr txBox="1"/>
          <p:nvPr>
            <p:ph hasCustomPrompt="1" idx="4" type="title"/>
          </p:nvPr>
        </p:nvSpPr>
        <p:spPr>
          <a:xfrm>
            <a:off x="4514400" y="1897200"/>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1pPr>
            <a:lvl2pPr lvl="1"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2pPr>
            <a:lvl3pPr lvl="2"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3pPr>
            <a:lvl4pPr lvl="3"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4pPr>
            <a:lvl5pPr lvl="4"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5pPr>
            <a:lvl6pPr lvl="5"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6pPr>
            <a:lvl7pPr lvl="6"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7pPr>
            <a:lvl8pPr lvl="7"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8pPr>
            <a:lvl9pPr lvl="8"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9pPr>
          </a:lstStyle>
          <a:p>
            <a:r>
              <a:t>xx%</a:t>
            </a:r>
          </a:p>
        </p:txBody>
      </p:sp>
      <p:sp>
        <p:nvSpPr>
          <p:cNvPr id="2786" name="Google Shape;2786;p13"/>
          <p:cNvSpPr txBox="1"/>
          <p:nvPr>
            <p:ph idx="5" type="ctrTitle"/>
          </p:nvPr>
        </p:nvSpPr>
        <p:spPr>
          <a:xfrm>
            <a:off x="1861050" y="3202143"/>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87" name="Google Shape;2787;p13"/>
          <p:cNvSpPr txBox="1"/>
          <p:nvPr>
            <p:ph idx="6" type="subTitle"/>
          </p:nvPr>
        </p:nvSpPr>
        <p:spPr>
          <a:xfrm>
            <a:off x="1861050" y="3600000"/>
            <a:ext cx="24618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1pPr>
            <a:lvl2pPr lvl="1"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2pPr>
            <a:lvl3pPr lvl="2"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3pPr>
            <a:lvl4pPr lvl="3"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4pPr>
            <a:lvl5pPr lvl="4"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5pPr>
            <a:lvl6pPr lvl="5"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6pPr>
            <a:lvl7pPr lvl="6"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7pPr>
            <a:lvl8pPr lvl="7"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8pPr>
            <a:lvl9pPr lvl="8"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9pPr>
          </a:lstStyle>
          <a:p/>
        </p:txBody>
      </p:sp>
      <p:sp>
        <p:nvSpPr>
          <p:cNvPr id="2788" name="Google Shape;2788;p13"/>
          <p:cNvSpPr txBox="1"/>
          <p:nvPr>
            <p:ph hasCustomPrompt="1" idx="7" type="title"/>
          </p:nvPr>
        </p:nvSpPr>
        <p:spPr>
          <a:xfrm>
            <a:off x="730800" y="3202143"/>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1pPr>
            <a:lvl2pPr lvl="1"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2pPr>
            <a:lvl3pPr lvl="2"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3pPr>
            <a:lvl4pPr lvl="3"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4pPr>
            <a:lvl5pPr lvl="4"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5pPr>
            <a:lvl6pPr lvl="5"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6pPr>
            <a:lvl7pPr lvl="6"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7pPr>
            <a:lvl8pPr lvl="7"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8pPr>
            <a:lvl9pPr lvl="8"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9pPr>
          </a:lstStyle>
          <a:p>
            <a:r>
              <a:t>xx%</a:t>
            </a:r>
          </a:p>
        </p:txBody>
      </p:sp>
      <p:sp>
        <p:nvSpPr>
          <p:cNvPr id="2789" name="Google Shape;2789;p13"/>
          <p:cNvSpPr txBox="1"/>
          <p:nvPr>
            <p:ph idx="8" type="ctrTitle"/>
          </p:nvPr>
        </p:nvSpPr>
        <p:spPr>
          <a:xfrm>
            <a:off x="5644006" y="3202143"/>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90" name="Google Shape;2790;p13"/>
          <p:cNvSpPr txBox="1"/>
          <p:nvPr>
            <p:ph idx="9" type="subTitle"/>
          </p:nvPr>
        </p:nvSpPr>
        <p:spPr>
          <a:xfrm>
            <a:off x="5644013" y="3600000"/>
            <a:ext cx="23502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1pPr>
            <a:lvl2pPr lvl="1"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2pPr>
            <a:lvl3pPr lvl="2"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3pPr>
            <a:lvl4pPr lvl="3"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4pPr>
            <a:lvl5pPr lvl="4"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5pPr>
            <a:lvl6pPr lvl="5"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6pPr>
            <a:lvl7pPr lvl="6"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7pPr>
            <a:lvl8pPr lvl="7"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8pPr>
            <a:lvl9pPr lvl="8" rtl="0">
              <a:lnSpc>
                <a:spcPct val="100000"/>
              </a:lnSpc>
              <a:spcBef>
                <a:spcPts val="0"/>
              </a:spcBef>
              <a:spcAft>
                <a:spcPts val="0"/>
              </a:spcAft>
              <a:buClr>
                <a:schemeClr val="accent2"/>
              </a:buClr>
              <a:buSzPts val="1300"/>
              <a:buFont typeface="Lato"/>
              <a:buNone/>
              <a:defRPr sz="1300">
                <a:solidFill>
                  <a:schemeClr val="accent2"/>
                </a:solidFill>
                <a:latin typeface="Lato"/>
                <a:ea typeface="Lato"/>
                <a:cs typeface="Lato"/>
                <a:sym typeface="Lato"/>
              </a:defRPr>
            </a:lvl9pPr>
          </a:lstStyle>
          <a:p/>
        </p:txBody>
      </p:sp>
      <p:sp>
        <p:nvSpPr>
          <p:cNvPr id="2791" name="Google Shape;2791;p13"/>
          <p:cNvSpPr txBox="1"/>
          <p:nvPr>
            <p:ph hasCustomPrompt="1" idx="13" type="title"/>
          </p:nvPr>
        </p:nvSpPr>
        <p:spPr>
          <a:xfrm>
            <a:off x="4514400" y="3202143"/>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1pPr>
            <a:lvl2pPr lvl="1"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2pPr>
            <a:lvl3pPr lvl="2"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3pPr>
            <a:lvl4pPr lvl="3"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4pPr>
            <a:lvl5pPr lvl="4"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5pPr>
            <a:lvl6pPr lvl="5"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6pPr>
            <a:lvl7pPr lvl="6"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7pPr>
            <a:lvl8pPr lvl="7"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8pPr>
            <a:lvl9pPr lvl="8" rtl="0" algn="r">
              <a:spcBef>
                <a:spcPts val="0"/>
              </a:spcBef>
              <a:spcAft>
                <a:spcPts val="0"/>
              </a:spcAft>
              <a:buClr>
                <a:schemeClr val="accent2"/>
              </a:buClr>
              <a:buSzPts val="6100"/>
              <a:buFont typeface="El Messiri"/>
              <a:buNone/>
              <a:defRPr b="1" sz="6100">
                <a:solidFill>
                  <a:schemeClr val="accent2"/>
                </a:solidFill>
                <a:latin typeface="El Messiri"/>
                <a:ea typeface="El Messiri"/>
                <a:cs typeface="El Messiri"/>
                <a:sym typeface="El Messiri"/>
              </a:defRPr>
            </a:lvl9pPr>
          </a:lstStyle>
          <a:p>
            <a:r>
              <a:t>xx%</a:t>
            </a:r>
          </a:p>
        </p:txBody>
      </p:sp>
      <p:sp>
        <p:nvSpPr>
          <p:cNvPr id="2792" name="Google Shape;2792;p13"/>
          <p:cNvSpPr txBox="1"/>
          <p:nvPr>
            <p:ph idx="14" type="ctrTitle"/>
          </p:nvPr>
        </p:nvSpPr>
        <p:spPr>
          <a:xfrm>
            <a:off x="1861050" y="1897200"/>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93" name="Google Shape;2793;p13"/>
          <p:cNvSpPr txBox="1"/>
          <p:nvPr>
            <p:ph idx="15" type="ctrTitle"/>
          </p:nvPr>
        </p:nvSpPr>
        <p:spPr>
          <a:xfrm>
            <a:off x="5644006" y="1897200"/>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s">
  <p:cSld name="CUSTOM_1">
    <p:bg>
      <p:bgPr>
        <a:solidFill>
          <a:schemeClr val="lt2"/>
        </a:solidFill>
      </p:bgPr>
    </p:bg>
    <p:spTree>
      <p:nvGrpSpPr>
        <p:cNvPr id="2794" name="Shape 2794"/>
        <p:cNvGrpSpPr/>
        <p:nvPr/>
      </p:nvGrpSpPr>
      <p:grpSpPr>
        <a:xfrm>
          <a:off x="0" y="0"/>
          <a:ext cx="0" cy="0"/>
          <a:chOff x="0" y="0"/>
          <a:chExt cx="0" cy="0"/>
        </a:xfrm>
      </p:grpSpPr>
      <p:sp>
        <p:nvSpPr>
          <p:cNvPr id="2795" name="Google Shape;2795;p14"/>
          <p:cNvSpPr txBox="1"/>
          <p:nvPr>
            <p:ph type="title"/>
          </p:nvPr>
        </p:nvSpPr>
        <p:spPr>
          <a:xfrm>
            <a:off x="720100" y="1723800"/>
            <a:ext cx="20514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796" name="Google Shape;2796;p14"/>
          <p:cNvSpPr txBox="1"/>
          <p:nvPr>
            <p:ph idx="1" type="subTitle"/>
          </p:nvPr>
        </p:nvSpPr>
        <p:spPr>
          <a:xfrm>
            <a:off x="720100"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797" name="Google Shape;2797;p14"/>
          <p:cNvSpPr txBox="1"/>
          <p:nvPr>
            <p:ph idx="2" type="title"/>
          </p:nvPr>
        </p:nvSpPr>
        <p:spPr>
          <a:xfrm>
            <a:off x="3546382" y="17238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798" name="Google Shape;2798;p14"/>
          <p:cNvSpPr txBox="1"/>
          <p:nvPr>
            <p:ph idx="3" type="subTitle"/>
          </p:nvPr>
        </p:nvSpPr>
        <p:spPr>
          <a:xfrm>
            <a:off x="3546382"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799" name="Google Shape;2799;p14"/>
          <p:cNvSpPr txBox="1"/>
          <p:nvPr>
            <p:ph idx="4" type="title"/>
          </p:nvPr>
        </p:nvSpPr>
        <p:spPr>
          <a:xfrm>
            <a:off x="6372826" y="17238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0" name="Google Shape;2800;p14"/>
          <p:cNvSpPr txBox="1"/>
          <p:nvPr>
            <p:ph idx="5" type="subTitle"/>
          </p:nvPr>
        </p:nvSpPr>
        <p:spPr>
          <a:xfrm>
            <a:off x="6372826"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1" name="Google Shape;2801;p14"/>
          <p:cNvSpPr txBox="1"/>
          <p:nvPr>
            <p:ph idx="6" type="title"/>
          </p:nvPr>
        </p:nvSpPr>
        <p:spPr>
          <a:xfrm>
            <a:off x="720100" y="33924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2" name="Google Shape;2802;p14"/>
          <p:cNvSpPr txBox="1"/>
          <p:nvPr>
            <p:ph idx="7" type="subTitle"/>
          </p:nvPr>
        </p:nvSpPr>
        <p:spPr>
          <a:xfrm>
            <a:off x="720100" y="37524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3" name="Google Shape;2803;p14"/>
          <p:cNvSpPr txBox="1"/>
          <p:nvPr>
            <p:ph idx="8" type="title"/>
          </p:nvPr>
        </p:nvSpPr>
        <p:spPr>
          <a:xfrm>
            <a:off x="3546382" y="3392995"/>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4" name="Google Shape;2804;p14"/>
          <p:cNvSpPr txBox="1"/>
          <p:nvPr>
            <p:ph idx="9" type="subTitle"/>
          </p:nvPr>
        </p:nvSpPr>
        <p:spPr>
          <a:xfrm>
            <a:off x="3546382" y="3752995"/>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5" name="Google Shape;2805;p14"/>
          <p:cNvSpPr txBox="1"/>
          <p:nvPr>
            <p:ph idx="13" type="title"/>
          </p:nvPr>
        </p:nvSpPr>
        <p:spPr>
          <a:xfrm>
            <a:off x="6372826" y="3392995"/>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6" name="Google Shape;2806;p14"/>
          <p:cNvSpPr txBox="1"/>
          <p:nvPr>
            <p:ph idx="14" type="subTitle"/>
          </p:nvPr>
        </p:nvSpPr>
        <p:spPr>
          <a:xfrm>
            <a:off x="6372826" y="3752995"/>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7" name="Google Shape;2807;p14"/>
          <p:cNvSpPr txBox="1"/>
          <p:nvPr>
            <p:ph idx="15"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08" name="Google Shape;2808;p14"/>
          <p:cNvGrpSpPr/>
          <p:nvPr/>
        </p:nvGrpSpPr>
        <p:grpSpPr>
          <a:xfrm>
            <a:off x="135137" y="156636"/>
            <a:ext cx="8873725" cy="4830227"/>
            <a:chOff x="153872" y="166907"/>
            <a:chExt cx="8873725" cy="4830227"/>
          </a:xfrm>
        </p:grpSpPr>
        <p:grpSp>
          <p:nvGrpSpPr>
            <p:cNvPr id="2809" name="Google Shape;2809;p14"/>
            <p:cNvGrpSpPr/>
            <p:nvPr/>
          </p:nvGrpSpPr>
          <p:grpSpPr>
            <a:xfrm>
              <a:off x="6250862" y="166907"/>
              <a:ext cx="2776735" cy="2046310"/>
              <a:chOff x="6250862" y="166907"/>
              <a:chExt cx="2776735" cy="2046310"/>
            </a:xfrm>
          </p:grpSpPr>
          <p:sp>
            <p:nvSpPr>
              <p:cNvPr id="2810" name="Google Shape;2810;p1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4" name="Google Shape;2814;p14"/>
            <p:cNvGrpSpPr/>
            <p:nvPr/>
          </p:nvGrpSpPr>
          <p:grpSpPr>
            <a:xfrm>
              <a:off x="153872" y="187444"/>
              <a:ext cx="2775931" cy="2046310"/>
              <a:chOff x="153872" y="187444"/>
              <a:chExt cx="2775931" cy="2046310"/>
            </a:xfrm>
          </p:grpSpPr>
          <p:sp>
            <p:nvSpPr>
              <p:cNvPr id="2815" name="Google Shape;2815;p1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14"/>
            <p:cNvGrpSpPr/>
            <p:nvPr/>
          </p:nvGrpSpPr>
          <p:grpSpPr>
            <a:xfrm>
              <a:off x="6250862" y="2930287"/>
              <a:ext cx="2776735" cy="2046310"/>
              <a:chOff x="6250862" y="2930287"/>
              <a:chExt cx="2776735" cy="2046310"/>
            </a:xfrm>
          </p:grpSpPr>
          <p:sp>
            <p:nvSpPr>
              <p:cNvPr id="2820" name="Google Shape;2820;p1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4" name="Google Shape;2824;p14"/>
            <p:cNvGrpSpPr/>
            <p:nvPr/>
          </p:nvGrpSpPr>
          <p:grpSpPr>
            <a:xfrm>
              <a:off x="153872" y="2950824"/>
              <a:ext cx="2775931" cy="2046310"/>
              <a:chOff x="153872" y="2950824"/>
              <a:chExt cx="2775931" cy="2046310"/>
            </a:xfrm>
          </p:grpSpPr>
          <p:sp>
            <p:nvSpPr>
              <p:cNvPr id="2825" name="Google Shape;2825;p1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p:cSld name="CUSTOM_2">
    <p:bg>
      <p:bgPr>
        <a:solidFill>
          <a:schemeClr val="lt2"/>
        </a:solidFill>
      </p:bgPr>
    </p:bg>
    <p:spTree>
      <p:nvGrpSpPr>
        <p:cNvPr id="2829" name="Shape 2829"/>
        <p:cNvGrpSpPr/>
        <p:nvPr/>
      </p:nvGrpSpPr>
      <p:grpSpPr>
        <a:xfrm>
          <a:off x="0" y="0"/>
          <a:ext cx="0" cy="0"/>
          <a:chOff x="0" y="0"/>
          <a:chExt cx="0" cy="0"/>
        </a:xfrm>
      </p:grpSpPr>
      <p:sp>
        <p:nvSpPr>
          <p:cNvPr id="2830" name="Google Shape;2830;p15"/>
          <p:cNvSpPr txBox="1"/>
          <p:nvPr>
            <p:ph type="title"/>
          </p:nvPr>
        </p:nvSpPr>
        <p:spPr>
          <a:xfrm>
            <a:off x="2266950" y="17790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1" name="Google Shape;2831;p15"/>
          <p:cNvSpPr txBox="1"/>
          <p:nvPr>
            <p:ph idx="1" type="subTitle"/>
          </p:nvPr>
        </p:nvSpPr>
        <p:spPr>
          <a:xfrm>
            <a:off x="2266951" y="21390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2" name="Google Shape;2832;p15"/>
          <p:cNvSpPr txBox="1"/>
          <p:nvPr>
            <p:ph idx="2" type="title"/>
          </p:nvPr>
        </p:nvSpPr>
        <p:spPr>
          <a:xfrm>
            <a:off x="2267080" y="32952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3" name="Google Shape;2833;p15"/>
          <p:cNvSpPr txBox="1"/>
          <p:nvPr>
            <p:ph idx="3" type="subTitle"/>
          </p:nvPr>
        </p:nvSpPr>
        <p:spPr>
          <a:xfrm>
            <a:off x="2266951" y="36552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160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4" name="Google Shape;2834;p15"/>
          <p:cNvSpPr txBox="1"/>
          <p:nvPr>
            <p:ph idx="4" type="title"/>
          </p:nvPr>
        </p:nvSpPr>
        <p:spPr>
          <a:xfrm>
            <a:off x="6157691" y="17790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5" name="Google Shape;2835;p15"/>
          <p:cNvSpPr txBox="1"/>
          <p:nvPr>
            <p:ph idx="5" type="subTitle"/>
          </p:nvPr>
        </p:nvSpPr>
        <p:spPr>
          <a:xfrm>
            <a:off x="6157692" y="21390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6" name="Google Shape;2836;p15"/>
          <p:cNvSpPr txBox="1"/>
          <p:nvPr>
            <p:ph idx="6" type="title"/>
          </p:nvPr>
        </p:nvSpPr>
        <p:spPr>
          <a:xfrm>
            <a:off x="6157691" y="32952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2pPr>
            <a:lvl3pPr lvl="2"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3pPr>
            <a:lvl4pPr lvl="3"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4pPr>
            <a:lvl5pPr lvl="4"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5pPr>
            <a:lvl6pPr lvl="5"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6pPr>
            <a:lvl7pPr lvl="6"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7pPr>
            <a:lvl8pPr lvl="7"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8pPr>
            <a:lvl9pPr lvl="8"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9pPr>
          </a:lstStyle>
          <a:p/>
        </p:txBody>
      </p:sp>
      <p:sp>
        <p:nvSpPr>
          <p:cNvPr id="2837" name="Google Shape;2837;p15"/>
          <p:cNvSpPr txBox="1"/>
          <p:nvPr>
            <p:ph idx="7" type="subTitle"/>
          </p:nvPr>
        </p:nvSpPr>
        <p:spPr>
          <a:xfrm>
            <a:off x="6157692" y="36552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8" name="Google Shape;2838;p15"/>
          <p:cNvSpPr txBox="1"/>
          <p:nvPr>
            <p:ph idx="8"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39" name="Google Shape;2839;p15"/>
          <p:cNvGrpSpPr/>
          <p:nvPr/>
        </p:nvGrpSpPr>
        <p:grpSpPr>
          <a:xfrm>
            <a:off x="135137" y="156636"/>
            <a:ext cx="8873725" cy="4830227"/>
            <a:chOff x="153872" y="166907"/>
            <a:chExt cx="8873725" cy="4830227"/>
          </a:xfrm>
        </p:grpSpPr>
        <p:grpSp>
          <p:nvGrpSpPr>
            <p:cNvPr id="2840" name="Google Shape;2840;p15"/>
            <p:cNvGrpSpPr/>
            <p:nvPr/>
          </p:nvGrpSpPr>
          <p:grpSpPr>
            <a:xfrm>
              <a:off x="6250862" y="166907"/>
              <a:ext cx="2776735" cy="2046310"/>
              <a:chOff x="6250862" y="166907"/>
              <a:chExt cx="2776735" cy="2046310"/>
            </a:xfrm>
          </p:grpSpPr>
          <p:sp>
            <p:nvSpPr>
              <p:cNvPr id="2841" name="Google Shape;2841;p1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 name="Google Shape;2845;p15"/>
            <p:cNvGrpSpPr/>
            <p:nvPr/>
          </p:nvGrpSpPr>
          <p:grpSpPr>
            <a:xfrm>
              <a:off x="153872" y="187444"/>
              <a:ext cx="2775931" cy="2046310"/>
              <a:chOff x="153872" y="187444"/>
              <a:chExt cx="2775931" cy="2046310"/>
            </a:xfrm>
          </p:grpSpPr>
          <p:sp>
            <p:nvSpPr>
              <p:cNvPr id="2846" name="Google Shape;2846;p1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 name="Google Shape;2850;p15"/>
            <p:cNvGrpSpPr/>
            <p:nvPr/>
          </p:nvGrpSpPr>
          <p:grpSpPr>
            <a:xfrm>
              <a:off x="6250862" y="2930287"/>
              <a:ext cx="2776735" cy="2046310"/>
              <a:chOff x="6250862" y="2930287"/>
              <a:chExt cx="2776735" cy="2046310"/>
            </a:xfrm>
          </p:grpSpPr>
          <p:sp>
            <p:nvSpPr>
              <p:cNvPr id="2851" name="Google Shape;2851;p1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 name="Google Shape;2855;p15"/>
            <p:cNvGrpSpPr/>
            <p:nvPr/>
          </p:nvGrpSpPr>
          <p:grpSpPr>
            <a:xfrm>
              <a:off x="153872" y="2950824"/>
              <a:ext cx="2775931" cy="2046310"/>
              <a:chOff x="153872" y="2950824"/>
              <a:chExt cx="2775931" cy="2046310"/>
            </a:xfrm>
          </p:grpSpPr>
          <p:sp>
            <p:nvSpPr>
              <p:cNvPr id="2856" name="Google Shape;2856;p1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2">
  <p:cSld name="CUSTOM_2_1">
    <p:bg>
      <p:bgPr>
        <a:solidFill>
          <a:schemeClr val="lt2"/>
        </a:solidFill>
      </p:bgPr>
    </p:bg>
    <p:spTree>
      <p:nvGrpSpPr>
        <p:cNvPr id="2860" name="Shape 2860"/>
        <p:cNvGrpSpPr/>
        <p:nvPr/>
      </p:nvGrpSpPr>
      <p:grpSpPr>
        <a:xfrm>
          <a:off x="0" y="0"/>
          <a:ext cx="0" cy="0"/>
          <a:chOff x="0" y="0"/>
          <a:chExt cx="0" cy="0"/>
        </a:xfrm>
      </p:grpSpPr>
      <p:sp>
        <p:nvSpPr>
          <p:cNvPr id="2861" name="Google Shape;2861;p16"/>
          <p:cNvSpPr txBox="1"/>
          <p:nvPr>
            <p:ph type="title"/>
          </p:nvPr>
        </p:nvSpPr>
        <p:spPr>
          <a:xfrm>
            <a:off x="742950" y="13218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2" name="Google Shape;2862;p16"/>
          <p:cNvSpPr txBox="1"/>
          <p:nvPr>
            <p:ph idx="1" type="subTitle"/>
          </p:nvPr>
        </p:nvSpPr>
        <p:spPr>
          <a:xfrm>
            <a:off x="742951" y="16818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3" name="Google Shape;2863;p16"/>
          <p:cNvSpPr txBox="1"/>
          <p:nvPr>
            <p:ph idx="2" type="title"/>
          </p:nvPr>
        </p:nvSpPr>
        <p:spPr>
          <a:xfrm>
            <a:off x="743080" y="31428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4" name="Google Shape;2864;p16"/>
          <p:cNvSpPr txBox="1"/>
          <p:nvPr>
            <p:ph idx="3" type="subTitle"/>
          </p:nvPr>
        </p:nvSpPr>
        <p:spPr>
          <a:xfrm>
            <a:off x="742951" y="35028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160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5" name="Google Shape;2865;p16"/>
          <p:cNvSpPr txBox="1"/>
          <p:nvPr>
            <p:ph idx="4" type="title"/>
          </p:nvPr>
        </p:nvSpPr>
        <p:spPr>
          <a:xfrm>
            <a:off x="6157691" y="1321800"/>
            <a:ext cx="2266200" cy="4284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6" name="Google Shape;2866;p16"/>
          <p:cNvSpPr txBox="1"/>
          <p:nvPr>
            <p:ph idx="5" type="subTitle"/>
          </p:nvPr>
        </p:nvSpPr>
        <p:spPr>
          <a:xfrm>
            <a:off x="6157692" y="1681800"/>
            <a:ext cx="22662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7" name="Google Shape;2867;p16"/>
          <p:cNvSpPr txBox="1"/>
          <p:nvPr>
            <p:ph idx="6" type="title"/>
          </p:nvPr>
        </p:nvSpPr>
        <p:spPr>
          <a:xfrm>
            <a:off x="6157691" y="3142800"/>
            <a:ext cx="2266200" cy="4284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9pPr>
          </a:lstStyle>
          <a:p/>
        </p:txBody>
      </p:sp>
      <p:sp>
        <p:nvSpPr>
          <p:cNvPr id="2868" name="Google Shape;2868;p16"/>
          <p:cNvSpPr txBox="1"/>
          <p:nvPr>
            <p:ph idx="7" type="subTitle"/>
          </p:nvPr>
        </p:nvSpPr>
        <p:spPr>
          <a:xfrm>
            <a:off x="6157692" y="3502800"/>
            <a:ext cx="22662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9" name="Google Shape;2869;p16"/>
          <p:cNvSpPr txBox="1"/>
          <p:nvPr>
            <p:ph idx="8"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70" name="Google Shape;2870;p16"/>
          <p:cNvGrpSpPr/>
          <p:nvPr/>
        </p:nvGrpSpPr>
        <p:grpSpPr>
          <a:xfrm>
            <a:off x="135137" y="156636"/>
            <a:ext cx="8873725" cy="4830227"/>
            <a:chOff x="153872" y="166907"/>
            <a:chExt cx="8873725" cy="4830227"/>
          </a:xfrm>
        </p:grpSpPr>
        <p:grpSp>
          <p:nvGrpSpPr>
            <p:cNvPr id="2871" name="Google Shape;2871;p16"/>
            <p:cNvGrpSpPr/>
            <p:nvPr/>
          </p:nvGrpSpPr>
          <p:grpSpPr>
            <a:xfrm>
              <a:off x="6250862" y="166907"/>
              <a:ext cx="2776735" cy="2046310"/>
              <a:chOff x="6250862" y="166907"/>
              <a:chExt cx="2776735" cy="2046310"/>
            </a:xfrm>
          </p:grpSpPr>
          <p:sp>
            <p:nvSpPr>
              <p:cNvPr id="2872" name="Google Shape;2872;p16"/>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6"/>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6"/>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6"/>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16"/>
            <p:cNvGrpSpPr/>
            <p:nvPr/>
          </p:nvGrpSpPr>
          <p:grpSpPr>
            <a:xfrm>
              <a:off x="153872" y="187444"/>
              <a:ext cx="2775931" cy="2046310"/>
              <a:chOff x="153872" y="187444"/>
              <a:chExt cx="2775931" cy="2046310"/>
            </a:xfrm>
          </p:grpSpPr>
          <p:sp>
            <p:nvSpPr>
              <p:cNvPr id="2877" name="Google Shape;2877;p16"/>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6"/>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6"/>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6"/>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16"/>
            <p:cNvGrpSpPr/>
            <p:nvPr/>
          </p:nvGrpSpPr>
          <p:grpSpPr>
            <a:xfrm>
              <a:off x="6250862" y="2930287"/>
              <a:ext cx="2776735" cy="2046310"/>
              <a:chOff x="6250862" y="2930287"/>
              <a:chExt cx="2776735" cy="2046310"/>
            </a:xfrm>
          </p:grpSpPr>
          <p:sp>
            <p:nvSpPr>
              <p:cNvPr id="2882" name="Google Shape;2882;p16"/>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6"/>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6"/>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6"/>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6" name="Google Shape;2886;p16"/>
            <p:cNvGrpSpPr/>
            <p:nvPr/>
          </p:nvGrpSpPr>
          <p:grpSpPr>
            <a:xfrm>
              <a:off x="153872" y="2950824"/>
              <a:ext cx="2775931" cy="2046310"/>
              <a:chOff x="153872" y="2950824"/>
              <a:chExt cx="2775931" cy="2046310"/>
            </a:xfrm>
          </p:grpSpPr>
          <p:sp>
            <p:nvSpPr>
              <p:cNvPr id="2887" name="Google Shape;2887;p16"/>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6"/>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6"/>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6"/>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s">
  <p:cSld name="CUSTOM_3">
    <p:bg>
      <p:bgPr>
        <a:solidFill>
          <a:schemeClr val="lt2"/>
        </a:solidFill>
      </p:bgPr>
    </p:bg>
    <p:spTree>
      <p:nvGrpSpPr>
        <p:cNvPr id="2891" name="Shape 2891"/>
        <p:cNvGrpSpPr/>
        <p:nvPr/>
      </p:nvGrpSpPr>
      <p:grpSpPr>
        <a:xfrm>
          <a:off x="0" y="0"/>
          <a:ext cx="0" cy="0"/>
          <a:chOff x="0" y="0"/>
          <a:chExt cx="0" cy="0"/>
        </a:xfrm>
      </p:grpSpPr>
      <p:sp>
        <p:nvSpPr>
          <p:cNvPr id="2892" name="Google Shape;2892;p17"/>
          <p:cNvSpPr txBox="1"/>
          <p:nvPr>
            <p:ph type="title"/>
          </p:nvPr>
        </p:nvSpPr>
        <p:spPr>
          <a:xfrm>
            <a:off x="710950" y="3240006"/>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3" name="Google Shape;2893;p17"/>
          <p:cNvSpPr txBox="1"/>
          <p:nvPr>
            <p:ph idx="1" type="subTitle"/>
          </p:nvPr>
        </p:nvSpPr>
        <p:spPr>
          <a:xfrm>
            <a:off x="776200"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4" name="Google Shape;2894;p17"/>
          <p:cNvSpPr txBox="1"/>
          <p:nvPr>
            <p:ph idx="2" type="title"/>
          </p:nvPr>
        </p:nvSpPr>
        <p:spPr>
          <a:xfrm>
            <a:off x="6114989" y="3240000"/>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5" name="Google Shape;2895;p17"/>
          <p:cNvSpPr txBox="1"/>
          <p:nvPr>
            <p:ph idx="3" type="subTitle"/>
          </p:nvPr>
        </p:nvSpPr>
        <p:spPr>
          <a:xfrm>
            <a:off x="6180250"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6" name="Google Shape;2896;p17"/>
          <p:cNvSpPr txBox="1"/>
          <p:nvPr>
            <p:ph idx="4" type="title"/>
          </p:nvPr>
        </p:nvSpPr>
        <p:spPr>
          <a:xfrm>
            <a:off x="3412658" y="3240017"/>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7" name="Google Shape;2897;p17"/>
          <p:cNvSpPr txBox="1"/>
          <p:nvPr>
            <p:ph idx="5" type="subTitle"/>
          </p:nvPr>
        </p:nvSpPr>
        <p:spPr>
          <a:xfrm>
            <a:off x="3476316"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8" name="Google Shape;2898;p17"/>
          <p:cNvSpPr txBox="1"/>
          <p:nvPr>
            <p:ph idx="6"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99" name="Google Shape;2899;p17"/>
          <p:cNvGrpSpPr/>
          <p:nvPr/>
        </p:nvGrpSpPr>
        <p:grpSpPr>
          <a:xfrm>
            <a:off x="135137" y="156636"/>
            <a:ext cx="8873725" cy="4830227"/>
            <a:chOff x="153872" y="166907"/>
            <a:chExt cx="8873725" cy="4830227"/>
          </a:xfrm>
        </p:grpSpPr>
        <p:grpSp>
          <p:nvGrpSpPr>
            <p:cNvPr id="2900" name="Google Shape;2900;p17"/>
            <p:cNvGrpSpPr/>
            <p:nvPr/>
          </p:nvGrpSpPr>
          <p:grpSpPr>
            <a:xfrm>
              <a:off x="6250862" y="166907"/>
              <a:ext cx="2776735" cy="2046310"/>
              <a:chOff x="6250862" y="166907"/>
              <a:chExt cx="2776735" cy="2046310"/>
            </a:xfrm>
          </p:grpSpPr>
          <p:sp>
            <p:nvSpPr>
              <p:cNvPr id="2901" name="Google Shape;2901;p1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5" name="Google Shape;2905;p17"/>
            <p:cNvGrpSpPr/>
            <p:nvPr/>
          </p:nvGrpSpPr>
          <p:grpSpPr>
            <a:xfrm>
              <a:off x="153872" y="187444"/>
              <a:ext cx="2775931" cy="2046310"/>
              <a:chOff x="153872" y="187444"/>
              <a:chExt cx="2775931" cy="2046310"/>
            </a:xfrm>
          </p:grpSpPr>
          <p:sp>
            <p:nvSpPr>
              <p:cNvPr id="2906" name="Google Shape;2906;p1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0" name="Google Shape;2910;p17"/>
            <p:cNvGrpSpPr/>
            <p:nvPr/>
          </p:nvGrpSpPr>
          <p:grpSpPr>
            <a:xfrm>
              <a:off x="6250862" y="2930287"/>
              <a:ext cx="2776735" cy="2046310"/>
              <a:chOff x="6250862" y="2930287"/>
              <a:chExt cx="2776735" cy="2046310"/>
            </a:xfrm>
          </p:grpSpPr>
          <p:sp>
            <p:nvSpPr>
              <p:cNvPr id="2911" name="Google Shape;2911;p1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17"/>
            <p:cNvGrpSpPr/>
            <p:nvPr/>
          </p:nvGrpSpPr>
          <p:grpSpPr>
            <a:xfrm>
              <a:off x="153872" y="2950824"/>
              <a:ext cx="2775931" cy="2046310"/>
              <a:chOff x="153872" y="2950824"/>
              <a:chExt cx="2775931" cy="2046310"/>
            </a:xfrm>
          </p:grpSpPr>
          <p:sp>
            <p:nvSpPr>
              <p:cNvPr id="2916" name="Google Shape;2916;p1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s 2">
  <p:cSld name="CUSTOM_3_2">
    <p:bg>
      <p:bgPr>
        <a:solidFill>
          <a:schemeClr val="lt2"/>
        </a:solidFill>
      </p:bgPr>
    </p:bg>
    <p:spTree>
      <p:nvGrpSpPr>
        <p:cNvPr id="2920" name="Shape 2920"/>
        <p:cNvGrpSpPr/>
        <p:nvPr/>
      </p:nvGrpSpPr>
      <p:grpSpPr>
        <a:xfrm>
          <a:off x="0" y="0"/>
          <a:ext cx="0" cy="0"/>
          <a:chOff x="0" y="0"/>
          <a:chExt cx="0" cy="0"/>
        </a:xfrm>
      </p:grpSpPr>
      <p:sp>
        <p:nvSpPr>
          <p:cNvPr id="2921" name="Google Shape;2921;p18"/>
          <p:cNvSpPr txBox="1"/>
          <p:nvPr>
            <p:ph type="title"/>
          </p:nvPr>
        </p:nvSpPr>
        <p:spPr>
          <a:xfrm>
            <a:off x="1755950" y="3052606"/>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922" name="Google Shape;2922;p18"/>
          <p:cNvSpPr txBox="1"/>
          <p:nvPr>
            <p:ph idx="1" type="subTitle"/>
          </p:nvPr>
        </p:nvSpPr>
        <p:spPr>
          <a:xfrm>
            <a:off x="1821200" y="34888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923" name="Google Shape;2923;p18"/>
          <p:cNvSpPr txBox="1"/>
          <p:nvPr>
            <p:ph idx="2" type="title"/>
          </p:nvPr>
        </p:nvSpPr>
        <p:spPr>
          <a:xfrm>
            <a:off x="5067258" y="3052617"/>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924" name="Google Shape;2924;p18"/>
          <p:cNvSpPr txBox="1"/>
          <p:nvPr>
            <p:ph idx="3" type="subTitle"/>
          </p:nvPr>
        </p:nvSpPr>
        <p:spPr>
          <a:xfrm>
            <a:off x="5130916" y="34888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925" name="Google Shape;2925;p18"/>
          <p:cNvSpPr txBox="1"/>
          <p:nvPr>
            <p:ph idx="4"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926" name="Google Shape;2926;p18"/>
          <p:cNvGrpSpPr/>
          <p:nvPr/>
        </p:nvGrpSpPr>
        <p:grpSpPr>
          <a:xfrm>
            <a:off x="135137" y="156636"/>
            <a:ext cx="8873725" cy="4830227"/>
            <a:chOff x="153872" y="166907"/>
            <a:chExt cx="8873725" cy="4830227"/>
          </a:xfrm>
        </p:grpSpPr>
        <p:grpSp>
          <p:nvGrpSpPr>
            <p:cNvPr id="2927" name="Google Shape;2927;p18"/>
            <p:cNvGrpSpPr/>
            <p:nvPr/>
          </p:nvGrpSpPr>
          <p:grpSpPr>
            <a:xfrm>
              <a:off x="6250862" y="166907"/>
              <a:ext cx="2776735" cy="2046310"/>
              <a:chOff x="6250862" y="166907"/>
              <a:chExt cx="2776735" cy="2046310"/>
            </a:xfrm>
          </p:grpSpPr>
          <p:sp>
            <p:nvSpPr>
              <p:cNvPr id="2928" name="Google Shape;2928;p18"/>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8"/>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8"/>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8"/>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2" name="Google Shape;2932;p18"/>
            <p:cNvGrpSpPr/>
            <p:nvPr/>
          </p:nvGrpSpPr>
          <p:grpSpPr>
            <a:xfrm>
              <a:off x="153872" y="187444"/>
              <a:ext cx="2775931" cy="2046310"/>
              <a:chOff x="153872" y="187444"/>
              <a:chExt cx="2775931" cy="2046310"/>
            </a:xfrm>
          </p:grpSpPr>
          <p:sp>
            <p:nvSpPr>
              <p:cNvPr id="2933" name="Google Shape;2933;p18"/>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8"/>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8"/>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8"/>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18"/>
            <p:cNvGrpSpPr/>
            <p:nvPr/>
          </p:nvGrpSpPr>
          <p:grpSpPr>
            <a:xfrm>
              <a:off x="6250862" y="2930287"/>
              <a:ext cx="2776735" cy="2046310"/>
              <a:chOff x="6250862" y="2930287"/>
              <a:chExt cx="2776735" cy="2046310"/>
            </a:xfrm>
          </p:grpSpPr>
          <p:sp>
            <p:nvSpPr>
              <p:cNvPr id="2938" name="Google Shape;2938;p18"/>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8"/>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8"/>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8"/>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2" name="Google Shape;2942;p18"/>
            <p:cNvGrpSpPr/>
            <p:nvPr/>
          </p:nvGrpSpPr>
          <p:grpSpPr>
            <a:xfrm>
              <a:off x="153872" y="2950824"/>
              <a:ext cx="2775931" cy="2046310"/>
              <a:chOff x="153872" y="2950824"/>
              <a:chExt cx="2775931" cy="2046310"/>
            </a:xfrm>
          </p:grpSpPr>
          <p:sp>
            <p:nvSpPr>
              <p:cNvPr id="2943" name="Google Shape;2943;p18"/>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8"/>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8"/>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8"/>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4">
    <p:spTree>
      <p:nvGrpSpPr>
        <p:cNvPr id="2947" name="Shape 2947"/>
        <p:cNvGrpSpPr/>
        <p:nvPr/>
      </p:nvGrpSpPr>
      <p:grpSpPr>
        <a:xfrm>
          <a:off x="0" y="0"/>
          <a:ext cx="0" cy="0"/>
          <a:chOff x="0" y="0"/>
          <a:chExt cx="0" cy="0"/>
        </a:xfrm>
      </p:grpSpPr>
      <p:sp>
        <p:nvSpPr>
          <p:cNvPr id="2948" name="Google Shape;2948;p19"/>
          <p:cNvSpPr/>
          <p:nvPr/>
        </p:nvSpPr>
        <p:spPr>
          <a:xfrm>
            <a:off x="-219075" y="-314325"/>
            <a:ext cx="9534600" cy="2257500"/>
          </a:xfrm>
          <a:prstGeom prst="rect">
            <a:avLst/>
          </a:prstGeom>
          <a:solidFill>
            <a:schemeClr val="accent2">
              <a:alpha val="2098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9" name="Google Shape;2949;p19"/>
          <p:cNvGrpSpPr/>
          <p:nvPr/>
        </p:nvGrpSpPr>
        <p:grpSpPr>
          <a:xfrm rot="5400000">
            <a:off x="2951451" y="-535948"/>
            <a:ext cx="3241099" cy="4691396"/>
            <a:chOff x="1999350" y="238125"/>
            <a:chExt cx="3604425" cy="5217300"/>
          </a:xfrm>
        </p:grpSpPr>
        <p:sp>
          <p:nvSpPr>
            <p:cNvPr id="2950" name="Google Shape;2950;p19"/>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9"/>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9"/>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9"/>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9"/>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9"/>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9"/>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9"/>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9"/>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9"/>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9"/>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9"/>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9"/>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9"/>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9"/>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9"/>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9"/>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9"/>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9"/>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9"/>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9"/>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9"/>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9"/>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9"/>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9"/>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9"/>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9"/>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9"/>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9"/>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9"/>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9"/>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9"/>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9"/>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9"/>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9"/>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9"/>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9"/>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9"/>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9"/>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9"/>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9"/>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9"/>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9"/>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9"/>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9"/>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9"/>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9"/>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9"/>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9"/>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9"/>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9"/>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9"/>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9"/>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9"/>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9"/>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9"/>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9"/>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9"/>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9"/>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9"/>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9"/>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9"/>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9"/>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9"/>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9"/>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9"/>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9"/>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9"/>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9"/>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9"/>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9"/>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9"/>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9"/>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9"/>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9"/>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9"/>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9"/>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9"/>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9"/>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9"/>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9"/>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9"/>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9"/>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9"/>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9"/>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9"/>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9"/>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9"/>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9"/>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9"/>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9"/>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9"/>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9"/>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9"/>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9"/>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9"/>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9"/>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9"/>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9"/>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9"/>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9"/>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9"/>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9"/>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9"/>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9"/>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9"/>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9"/>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9"/>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9"/>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9"/>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9"/>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9"/>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9"/>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9"/>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9"/>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9"/>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9"/>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9"/>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9"/>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9"/>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9"/>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9"/>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9"/>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9"/>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9"/>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9"/>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9"/>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9"/>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9"/>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9"/>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9"/>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9"/>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9"/>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9"/>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9"/>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9"/>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9"/>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9"/>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9"/>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9"/>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9"/>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9"/>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9"/>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9"/>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9"/>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9"/>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9"/>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9"/>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9"/>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9"/>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9"/>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9"/>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9"/>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9"/>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9"/>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9"/>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9"/>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9"/>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9"/>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9"/>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9"/>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9"/>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9"/>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9"/>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9"/>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9"/>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9"/>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9"/>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9"/>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9"/>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9"/>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9"/>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9"/>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9"/>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9"/>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9"/>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9"/>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9"/>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9"/>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9"/>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9"/>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9"/>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9"/>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9"/>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9"/>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9"/>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9"/>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9"/>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9"/>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9"/>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9"/>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9"/>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9"/>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9"/>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9"/>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9"/>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9"/>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9"/>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9"/>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9"/>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9"/>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9"/>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9"/>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9"/>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9"/>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9"/>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9"/>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9"/>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9"/>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9"/>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9"/>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9"/>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9"/>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9"/>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9"/>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9"/>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9"/>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9"/>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9"/>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9"/>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9"/>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9"/>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9"/>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9"/>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9"/>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9"/>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9"/>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9"/>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9"/>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9"/>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9"/>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9"/>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9"/>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9"/>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9"/>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9"/>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9"/>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9"/>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9"/>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9"/>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9"/>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9"/>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9"/>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9"/>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9"/>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9"/>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9"/>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9"/>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9"/>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9"/>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9"/>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9"/>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9"/>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9"/>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9"/>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9"/>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9"/>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9"/>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9"/>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9"/>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9"/>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9"/>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9"/>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9"/>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9"/>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9"/>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9"/>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9"/>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9"/>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9"/>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9"/>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9"/>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9"/>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9"/>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9"/>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9"/>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9"/>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9"/>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9"/>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9"/>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9"/>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9"/>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9"/>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9"/>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9"/>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9"/>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9"/>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9"/>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9"/>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9"/>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9"/>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9"/>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9"/>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9"/>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9"/>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9"/>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9"/>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9"/>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9"/>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9"/>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9"/>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9"/>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9"/>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9"/>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9"/>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9"/>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9"/>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9"/>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9"/>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9"/>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9"/>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9"/>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9"/>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9"/>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9"/>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9"/>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9"/>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9"/>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9"/>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9"/>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9"/>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9"/>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9"/>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9"/>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9"/>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9"/>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9"/>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9"/>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9"/>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9"/>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9"/>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9"/>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9"/>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9"/>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9"/>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9"/>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9"/>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9"/>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9"/>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9"/>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9"/>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9"/>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9"/>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9"/>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9"/>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9"/>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9"/>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9"/>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9"/>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9"/>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9"/>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9"/>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9"/>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9"/>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9"/>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9"/>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9"/>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9"/>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9"/>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9"/>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9"/>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9"/>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9"/>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9"/>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9"/>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9"/>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9"/>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9"/>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9"/>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9"/>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9"/>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9"/>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9"/>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9"/>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9"/>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9"/>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9"/>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9"/>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9"/>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9"/>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9"/>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9"/>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9"/>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9"/>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9"/>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9"/>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9"/>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9"/>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9"/>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9"/>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9"/>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9"/>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9"/>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9"/>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9"/>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9"/>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9"/>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9"/>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9"/>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9"/>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9"/>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9"/>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9"/>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9"/>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9"/>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9"/>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9"/>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9"/>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9"/>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9"/>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9"/>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9"/>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9"/>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9"/>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9"/>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9"/>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9"/>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9"/>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9"/>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9"/>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9"/>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9"/>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9"/>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9"/>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9"/>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9"/>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9"/>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9"/>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9"/>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9"/>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9"/>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9"/>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9"/>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9"/>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9"/>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9"/>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9"/>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9"/>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9"/>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9"/>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9"/>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9"/>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9"/>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9"/>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9"/>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9"/>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9"/>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9"/>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9"/>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9"/>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9"/>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9"/>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9"/>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9"/>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9"/>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9"/>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9"/>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9"/>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9"/>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9"/>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9"/>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9"/>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9"/>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9"/>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9"/>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9"/>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9"/>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9"/>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9"/>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9"/>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9"/>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9"/>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9"/>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9"/>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9"/>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9"/>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9"/>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9"/>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9"/>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9"/>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9"/>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9"/>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9"/>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9"/>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9"/>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9"/>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9"/>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9"/>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9"/>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9"/>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9"/>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9"/>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9"/>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9"/>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9"/>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9"/>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9"/>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9"/>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9"/>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9"/>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9"/>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9"/>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9"/>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9"/>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9"/>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9"/>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9"/>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9"/>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9"/>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9"/>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9"/>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9"/>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9"/>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9"/>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9"/>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9"/>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9"/>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9"/>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9"/>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9"/>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9"/>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9"/>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9"/>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9"/>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9"/>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9"/>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9"/>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9"/>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9"/>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9"/>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9"/>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9"/>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9"/>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9"/>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9"/>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9"/>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9"/>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9"/>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9"/>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9"/>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9"/>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9"/>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9"/>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9"/>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9"/>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9"/>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9"/>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9"/>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9"/>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9"/>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9"/>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9"/>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9"/>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9"/>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9"/>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9"/>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9"/>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9"/>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9"/>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9"/>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9"/>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9"/>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9"/>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9"/>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9"/>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9"/>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9"/>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9"/>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9"/>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9"/>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9"/>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9"/>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9"/>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9"/>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9"/>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9"/>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9"/>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9"/>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9"/>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9"/>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9"/>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9"/>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9"/>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9"/>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9"/>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9"/>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9"/>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9"/>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9"/>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9"/>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9"/>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9"/>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9"/>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9"/>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9"/>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9"/>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9"/>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9"/>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9"/>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9"/>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9"/>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9"/>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9"/>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9"/>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9"/>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9"/>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9"/>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9"/>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9"/>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9"/>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9"/>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9"/>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9"/>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9"/>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9"/>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9"/>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9"/>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9"/>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9"/>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9"/>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9"/>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9"/>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9"/>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9"/>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9"/>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9"/>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9"/>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9"/>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9"/>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9"/>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9"/>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9"/>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9"/>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9"/>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9"/>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9"/>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9"/>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9"/>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9"/>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9"/>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9"/>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9"/>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9"/>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9"/>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9"/>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9"/>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9"/>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9"/>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9"/>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9"/>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9"/>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9"/>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9"/>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9"/>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9"/>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9"/>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9"/>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9"/>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9"/>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9"/>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9"/>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9"/>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9"/>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9"/>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9"/>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9"/>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9"/>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9"/>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9"/>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9"/>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9"/>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9"/>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9"/>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9"/>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9"/>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9"/>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9"/>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9"/>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9"/>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9"/>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9"/>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9"/>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9"/>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9"/>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9"/>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9"/>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9"/>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9"/>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9"/>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9"/>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9"/>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9"/>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9"/>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9"/>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9"/>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9"/>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9"/>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9"/>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9"/>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9"/>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9"/>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9"/>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9"/>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9"/>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9"/>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9"/>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9"/>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9"/>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9"/>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9"/>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9"/>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9"/>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9"/>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9"/>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9"/>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9"/>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9"/>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9"/>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9"/>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9"/>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9"/>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9"/>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9"/>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9"/>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9"/>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9"/>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9"/>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9"/>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9"/>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9"/>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9"/>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9"/>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9"/>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9"/>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9"/>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9"/>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9"/>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9"/>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9"/>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9"/>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9"/>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9"/>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9"/>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9"/>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9"/>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9"/>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9"/>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9"/>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9"/>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9"/>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9"/>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9"/>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9"/>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9"/>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9"/>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9"/>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9"/>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9"/>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9"/>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9"/>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9"/>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9"/>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9"/>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9"/>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9"/>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9"/>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9"/>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9"/>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9"/>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9"/>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9"/>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9"/>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9"/>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9"/>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9"/>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9"/>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9"/>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9"/>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9"/>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9"/>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9"/>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9"/>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9"/>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9"/>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9"/>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9"/>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9"/>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9"/>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9"/>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9"/>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9"/>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9"/>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9"/>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9"/>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9"/>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9"/>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9"/>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9"/>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9"/>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9"/>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9"/>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9"/>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9"/>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9"/>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9"/>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9"/>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9"/>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9"/>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9"/>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9"/>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9"/>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9"/>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9"/>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9"/>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9"/>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9"/>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9"/>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9"/>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9"/>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9"/>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9"/>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9"/>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9"/>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9"/>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9"/>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9"/>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9"/>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9"/>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9"/>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9"/>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9"/>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9"/>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9"/>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9"/>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9"/>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9"/>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9"/>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9"/>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9"/>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9"/>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9"/>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9"/>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9"/>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9"/>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9"/>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9"/>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9"/>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9"/>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9"/>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9"/>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9"/>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9"/>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9"/>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9"/>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9"/>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9"/>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9"/>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9"/>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9"/>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9"/>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9"/>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9"/>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9"/>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9"/>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9"/>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9"/>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9"/>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9"/>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9"/>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9"/>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9"/>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9"/>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9"/>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9"/>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9"/>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9"/>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9"/>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9"/>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9"/>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9"/>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9"/>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9"/>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9"/>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9"/>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9"/>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9"/>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9"/>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9"/>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9"/>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9"/>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9"/>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9"/>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9"/>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9"/>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9"/>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9"/>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9"/>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9"/>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9"/>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9"/>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9"/>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9"/>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9"/>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9"/>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9"/>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9"/>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9"/>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9"/>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9"/>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9"/>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9"/>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9"/>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9"/>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9"/>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9"/>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9"/>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9"/>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9"/>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9"/>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9"/>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9"/>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9"/>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9"/>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9"/>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9"/>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9"/>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9"/>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9"/>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9"/>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9"/>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9"/>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9"/>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9"/>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9"/>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9"/>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9"/>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9"/>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9"/>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9"/>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9"/>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9"/>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9"/>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9"/>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9"/>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9"/>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9"/>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9"/>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9"/>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9"/>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9"/>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9"/>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9"/>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9"/>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9"/>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9"/>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9"/>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9"/>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9"/>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9"/>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9"/>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9"/>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9"/>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9"/>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9"/>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9"/>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9"/>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9"/>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9"/>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9"/>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9"/>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9"/>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9"/>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9"/>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9"/>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9"/>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9"/>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9"/>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9"/>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9"/>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9"/>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9"/>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9"/>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9"/>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9"/>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9"/>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9"/>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9"/>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9"/>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9"/>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9"/>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9"/>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9"/>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9"/>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9"/>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9"/>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9"/>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9"/>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9"/>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9"/>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9"/>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9"/>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9"/>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9"/>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9"/>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9"/>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9"/>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9"/>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9"/>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9"/>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9"/>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9"/>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9"/>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9"/>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9"/>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9"/>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9"/>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9"/>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9"/>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9"/>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9"/>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9"/>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9"/>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9"/>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9"/>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9"/>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9"/>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9"/>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9"/>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9"/>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9"/>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9"/>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9"/>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9"/>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9"/>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9"/>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9"/>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9"/>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9"/>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9"/>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9"/>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9"/>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9"/>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9"/>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9"/>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9"/>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9"/>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9"/>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9"/>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9"/>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9"/>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9"/>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9"/>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9"/>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9"/>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9"/>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9"/>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9"/>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9"/>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9"/>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9"/>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9"/>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9"/>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9"/>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9"/>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9"/>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9"/>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9"/>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9"/>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9"/>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9"/>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9"/>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9"/>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9"/>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9"/>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9"/>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9"/>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9"/>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9"/>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9"/>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9"/>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9"/>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9"/>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9"/>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9"/>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9"/>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9"/>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9"/>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9"/>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9"/>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9"/>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9"/>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9"/>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9"/>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9"/>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9"/>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9"/>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9"/>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9"/>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9"/>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9"/>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9"/>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9"/>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9"/>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9"/>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9"/>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9"/>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9"/>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9"/>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9"/>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9"/>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9"/>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9"/>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9"/>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9"/>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9"/>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9"/>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9"/>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9"/>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9"/>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9"/>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9"/>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9"/>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9"/>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9"/>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9"/>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9"/>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9"/>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9"/>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9"/>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9"/>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9"/>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9"/>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9"/>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9"/>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9"/>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9"/>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9"/>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9"/>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9"/>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9"/>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9"/>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9"/>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9"/>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9"/>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9"/>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9"/>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9"/>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9"/>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9"/>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9"/>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9"/>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9"/>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9"/>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9"/>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9"/>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9"/>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9"/>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9"/>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9"/>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9"/>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9"/>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9"/>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9"/>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9"/>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9"/>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9"/>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9"/>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9"/>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9"/>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9"/>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9"/>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9"/>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9"/>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9"/>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9"/>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9"/>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9"/>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9"/>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9"/>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9"/>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9"/>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9"/>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9"/>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9"/>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9"/>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9"/>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9"/>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9"/>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9"/>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9"/>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9"/>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9"/>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9"/>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9"/>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9"/>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9"/>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9"/>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9"/>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9"/>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9"/>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9"/>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9"/>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9"/>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9"/>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9"/>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9"/>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9"/>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9"/>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9"/>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9"/>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9"/>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9"/>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9"/>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9"/>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9"/>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9"/>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9"/>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9"/>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9"/>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9"/>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9"/>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9"/>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9"/>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9"/>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9"/>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9"/>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9"/>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9"/>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9"/>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9"/>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9"/>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9"/>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9"/>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9"/>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9"/>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9"/>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9"/>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9"/>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9"/>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9"/>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9"/>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9"/>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9"/>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9"/>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9"/>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9"/>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9"/>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9"/>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9"/>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9"/>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9"/>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9"/>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9"/>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9"/>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9"/>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9"/>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9"/>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9"/>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9"/>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9"/>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9"/>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9"/>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9"/>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9"/>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9"/>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9"/>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9"/>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9"/>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9"/>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9"/>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9"/>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9"/>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9"/>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9"/>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9"/>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9"/>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9"/>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9"/>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9"/>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9"/>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9"/>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9"/>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9"/>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9"/>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9"/>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9"/>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9"/>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9"/>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9"/>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9"/>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9"/>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9"/>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9"/>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9"/>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9"/>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9"/>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9"/>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9"/>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9"/>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9"/>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9"/>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9"/>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9"/>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9"/>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9"/>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9"/>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9"/>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9"/>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9"/>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9"/>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9"/>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9"/>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9"/>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9"/>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9"/>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9"/>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9"/>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9"/>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9"/>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9"/>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9"/>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9"/>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9"/>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9"/>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9"/>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9"/>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9"/>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9"/>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9"/>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9"/>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9"/>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9"/>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9"/>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9"/>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9"/>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9"/>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9"/>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9"/>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9"/>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9"/>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9"/>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9"/>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9"/>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9"/>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9"/>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9"/>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9"/>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9"/>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9"/>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9"/>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9"/>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9"/>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9"/>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9"/>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9"/>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9"/>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9"/>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9"/>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9"/>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9"/>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9"/>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9"/>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9"/>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9"/>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9"/>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9"/>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9"/>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9"/>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9"/>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9"/>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9"/>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9"/>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9"/>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9"/>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9"/>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9"/>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9"/>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9"/>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9"/>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9"/>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9"/>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9"/>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9"/>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9"/>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9"/>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9"/>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9"/>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9"/>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9"/>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9"/>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9"/>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9"/>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9"/>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9"/>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9"/>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9"/>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9"/>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9"/>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9"/>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9"/>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9"/>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9"/>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9"/>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9"/>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9"/>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9"/>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9"/>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9"/>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9"/>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9"/>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9"/>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9"/>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9"/>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9"/>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9"/>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9"/>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9"/>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9"/>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9"/>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9"/>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9"/>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9"/>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9"/>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9"/>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9"/>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9"/>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9"/>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9"/>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9"/>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9"/>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9"/>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9"/>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9"/>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9"/>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9"/>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9"/>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9"/>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9"/>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9"/>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9"/>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9"/>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9"/>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9"/>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9"/>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9"/>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9"/>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9"/>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9"/>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9"/>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9"/>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9"/>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9"/>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9"/>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9"/>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9"/>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9"/>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9"/>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9"/>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9"/>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9"/>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9"/>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9"/>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9"/>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9"/>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9"/>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9"/>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9"/>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9"/>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9"/>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9"/>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9"/>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9"/>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9"/>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9"/>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9"/>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9"/>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9"/>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9"/>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9"/>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9"/>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9"/>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9"/>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9"/>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9"/>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9"/>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9"/>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9"/>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9"/>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9"/>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9"/>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9"/>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9"/>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9"/>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9"/>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9"/>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9"/>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9"/>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9"/>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9"/>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9"/>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9"/>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9"/>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9"/>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9"/>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9"/>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9"/>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9"/>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9"/>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9"/>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9"/>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9"/>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9"/>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9"/>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9"/>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9"/>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9"/>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9"/>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9"/>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9"/>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9"/>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9"/>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9"/>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9"/>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9"/>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9"/>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9"/>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9"/>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9"/>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9"/>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9"/>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9"/>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9"/>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9"/>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9"/>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9"/>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9"/>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9"/>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9"/>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9"/>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9"/>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9"/>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9"/>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9"/>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9"/>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9"/>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9"/>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9"/>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9"/>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9"/>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9"/>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9"/>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9"/>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9"/>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9"/>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9"/>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9"/>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9"/>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9"/>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9"/>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9"/>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9"/>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9"/>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9"/>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9"/>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9"/>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9"/>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9"/>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9"/>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9"/>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9"/>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9"/>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9"/>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9"/>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9"/>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9"/>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9"/>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9"/>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9"/>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9"/>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9"/>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9"/>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9"/>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9"/>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9"/>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9"/>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9"/>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9"/>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9"/>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9"/>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9"/>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9"/>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9"/>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9"/>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9"/>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9"/>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9"/>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9"/>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9"/>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9"/>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9"/>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9"/>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9"/>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9"/>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9"/>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9"/>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9"/>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9"/>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9"/>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9"/>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9"/>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9"/>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9"/>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9"/>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9"/>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9"/>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9"/>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9"/>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9"/>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9"/>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9"/>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9"/>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9"/>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9"/>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9"/>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9"/>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9"/>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9"/>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9"/>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9"/>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9"/>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9"/>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9"/>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9"/>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9"/>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9"/>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9"/>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9"/>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9"/>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9"/>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9"/>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9"/>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9"/>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9"/>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9"/>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9"/>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9"/>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9"/>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9"/>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9"/>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9"/>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9"/>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9"/>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9"/>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9"/>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9"/>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9"/>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9"/>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9"/>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9"/>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9"/>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9"/>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9"/>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9"/>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9"/>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9"/>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9"/>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9"/>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9"/>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9"/>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9"/>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9"/>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9"/>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9"/>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9"/>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9"/>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9"/>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9"/>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9"/>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9"/>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9"/>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9"/>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9"/>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9"/>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9"/>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9"/>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9"/>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9"/>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9"/>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9"/>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9"/>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9"/>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9"/>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9"/>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9"/>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9"/>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9"/>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9"/>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9"/>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9"/>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9"/>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9"/>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9"/>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9"/>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9"/>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9"/>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9"/>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9"/>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9"/>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9"/>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9"/>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9"/>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9"/>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9"/>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9"/>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9"/>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9"/>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9"/>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9"/>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9"/>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9"/>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9"/>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9"/>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9"/>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9"/>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9"/>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9"/>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9"/>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9"/>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9"/>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9"/>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9"/>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9"/>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9"/>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9"/>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9"/>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9"/>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9"/>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9"/>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9"/>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9"/>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9"/>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9"/>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9"/>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9"/>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9"/>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9"/>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9"/>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9"/>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9"/>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9"/>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9"/>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9"/>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9"/>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9"/>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9"/>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9"/>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9"/>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9"/>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9"/>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9"/>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9"/>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9"/>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9"/>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9"/>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9"/>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9"/>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9"/>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9"/>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9"/>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9"/>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9"/>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9"/>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9"/>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9"/>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9"/>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9"/>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9"/>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9"/>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9"/>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9"/>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9"/>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9"/>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9"/>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9"/>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9"/>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9"/>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9"/>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9"/>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9"/>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9"/>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9"/>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9"/>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9"/>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9"/>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9"/>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9"/>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9"/>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9"/>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9"/>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9"/>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9"/>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9"/>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9"/>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9"/>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9"/>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9"/>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9"/>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9"/>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9"/>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9"/>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9"/>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9"/>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9"/>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9"/>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9"/>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9"/>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9"/>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9"/>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9"/>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9"/>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9"/>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9"/>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9"/>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9"/>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9"/>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9"/>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9"/>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9"/>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9"/>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9"/>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9"/>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9"/>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9"/>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9"/>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9"/>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9"/>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9"/>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9"/>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9"/>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9"/>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9"/>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9"/>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9"/>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9"/>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9"/>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9"/>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9"/>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9"/>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9"/>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9"/>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9"/>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9"/>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9"/>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9"/>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9"/>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9"/>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9"/>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9"/>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9"/>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9"/>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9"/>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9"/>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9"/>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9"/>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9"/>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9"/>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9"/>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9"/>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9"/>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9"/>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9"/>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9"/>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9"/>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9"/>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9"/>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9"/>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9"/>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9"/>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9"/>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9"/>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9"/>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9"/>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9"/>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9"/>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9"/>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9"/>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9"/>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9"/>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9"/>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9"/>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9"/>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9"/>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9"/>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9"/>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9"/>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9"/>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9"/>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9"/>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9"/>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9"/>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9"/>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9"/>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9"/>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9"/>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9"/>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9"/>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9"/>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9"/>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9"/>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9"/>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9"/>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9"/>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9"/>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9"/>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9"/>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9"/>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9"/>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9"/>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9"/>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9"/>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9"/>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9"/>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9"/>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9"/>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9"/>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9"/>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9"/>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9"/>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9"/>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9"/>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9"/>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9"/>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9"/>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9"/>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9"/>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9"/>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9"/>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9"/>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9"/>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9"/>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9"/>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9"/>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9"/>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9"/>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9"/>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9"/>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9"/>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9"/>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9"/>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9"/>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9"/>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9"/>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9"/>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9"/>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9"/>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9"/>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9"/>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9"/>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9"/>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9"/>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9"/>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9"/>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9"/>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9"/>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9"/>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9"/>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9"/>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9"/>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9"/>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9"/>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9"/>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9"/>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9"/>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9"/>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9"/>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9"/>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9"/>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9"/>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9"/>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9"/>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9"/>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9"/>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9"/>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9"/>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9"/>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9"/>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9"/>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9"/>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9"/>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9"/>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9"/>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9"/>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9"/>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9"/>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9"/>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9"/>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9"/>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9"/>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9"/>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9"/>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9"/>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9"/>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9"/>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9"/>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9"/>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9"/>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9"/>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9"/>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9"/>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9"/>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9"/>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9"/>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9"/>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9"/>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9"/>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9"/>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9"/>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9"/>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9"/>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9"/>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9"/>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9"/>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9"/>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9"/>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9"/>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9"/>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9"/>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9"/>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9"/>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9"/>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9"/>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9"/>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9"/>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9"/>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9"/>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9"/>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9"/>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9"/>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9"/>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9"/>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9"/>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9"/>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9"/>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9"/>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9"/>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9"/>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9"/>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9"/>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9"/>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9"/>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9"/>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9"/>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9"/>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9"/>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9"/>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9"/>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9"/>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9"/>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9"/>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9"/>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9"/>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9"/>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9"/>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9"/>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9"/>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9"/>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9"/>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9"/>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9"/>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9"/>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9"/>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9"/>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9"/>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9"/>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9"/>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9"/>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9"/>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9"/>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9"/>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9"/>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9"/>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9"/>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9"/>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9"/>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9"/>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9"/>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9"/>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9"/>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9"/>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9"/>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9"/>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9"/>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9"/>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9"/>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9"/>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9"/>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9"/>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9"/>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9"/>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9"/>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9"/>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9"/>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9"/>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9"/>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9"/>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9"/>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9"/>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9"/>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9"/>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9"/>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9"/>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9"/>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9"/>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9"/>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9"/>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9"/>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9"/>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9"/>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9"/>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9"/>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9"/>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9"/>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9"/>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9"/>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9"/>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9"/>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9"/>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9"/>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9"/>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9"/>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9"/>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9"/>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9"/>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9"/>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9"/>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9"/>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9"/>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9"/>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9"/>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9"/>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9"/>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9"/>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9"/>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9"/>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9"/>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9"/>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9"/>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9"/>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9"/>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9"/>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9"/>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9"/>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9"/>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9"/>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9"/>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9"/>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9"/>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9"/>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9"/>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9"/>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9"/>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9"/>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9"/>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9"/>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9"/>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9"/>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9"/>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9"/>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9"/>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9"/>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9"/>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9"/>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9"/>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9"/>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9"/>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9"/>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9"/>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9"/>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9"/>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9"/>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9"/>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9"/>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9"/>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9"/>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9"/>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9"/>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9"/>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9"/>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9"/>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9"/>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9"/>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9"/>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9"/>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9"/>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9"/>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9"/>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9"/>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9"/>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9"/>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9"/>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9"/>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9"/>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9"/>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9"/>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9"/>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9"/>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9"/>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9"/>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9"/>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9"/>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9"/>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9"/>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9"/>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9"/>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9"/>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9"/>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9"/>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9"/>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9"/>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9"/>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9"/>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9"/>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9"/>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9"/>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9"/>
            <p:cNvSpPr/>
            <p:nvPr/>
          </p:nvSpPr>
          <p:spPr>
            <a:xfrm rot="60166">
              <a:off x="4324593" y="3914083"/>
              <a:ext cx="333209" cy="267287"/>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9"/>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9"/>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9"/>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9"/>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9"/>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9"/>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9"/>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9"/>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9"/>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9"/>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9"/>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9"/>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9"/>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9"/>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9"/>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9"/>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9"/>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9"/>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9"/>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9"/>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9"/>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9"/>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9"/>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9"/>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9"/>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9"/>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9"/>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9"/>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9"/>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9"/>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9"/>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9"/>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9"/>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9"/>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9"/>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9"/>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9"/>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9"/>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9"/>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9"/>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9"/>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9"/>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9"/>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9"/>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9"/>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9"/>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9"/>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9"/>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9"/>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9"/>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9"/>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9"/>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9"/>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9"/>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9"/>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9"/>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9"/>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9"/>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9"/>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9"/>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9"/>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9"/>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9"/>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9"/>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9"/>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9"/>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9"/>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9"/>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9"/>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9"/>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9"/>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9"/>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9"/>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9"/>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9"/>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9"/>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9"/>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9"/>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9"/>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9"/>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9"/>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9"/>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9"/>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9"/>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9"/>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9"/>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9"/>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9"/>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9"/>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9"/>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9"/>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9"/>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9"/>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9"/>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9"/>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9"/>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9"/>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9"/>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9"/>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9"/>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9"/>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9"/>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9"/>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9"/>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9"/>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9"/>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9"/>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9"/>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9"/>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9"/>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9"/>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9"/>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9"/>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9"/>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9"/>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9"/>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9"/>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9"/>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9"/>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9"/>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9"/>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9"/>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9"/>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9"/>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9"/>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9"/>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9"/>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9"/>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9"/>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9"/>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9"/>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9"/>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9"/>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9"/>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9"/>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9"/>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9"/>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9"/>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9"/>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9"/>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9"/>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9"/>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9"/>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9"/>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9"/>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9"/>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9"/>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9"/>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9"/>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9"/>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9"/>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9"/>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9"/>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9"/>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9"/>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9"/>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9"/>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9"/>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9"/>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9"/>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9"/>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9"/>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9"/>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9"/>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9"/>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9"/>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9"/>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9"/>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9"/>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9"/>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9"/>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9"/>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9"/>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9"/>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9"/>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9"/>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9"/>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9"/>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9"/>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9"/>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9"/>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9"/>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9"/>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9"/>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9"/>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9"/>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9"/>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9"/>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9"/>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9"/>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9"/>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9"/>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9"/>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9"/>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9"/>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9"/>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9"/>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9"/>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9"/>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9"/>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9"/>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9"/>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9"/>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9"/>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9"/>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9"/>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9"/>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9"/>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9"/>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9"/>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9"/>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9"/>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9"/>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9"/>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9"/>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9"/>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9"/>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9"/>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9"/>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9"/>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9"/>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9"/>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9"/>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9"/>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9"/>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9"/>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9"/>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9"/>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9"/>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9"/>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9"/>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9"/>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9"/>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9"/>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9"/>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9"/>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9"/>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9"/>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9"/>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9"/>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9"/>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9"/>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9"/>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9"/>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9"/>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9"/>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9"/>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9"/>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9"/>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9"/>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9"/>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9"/>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9"/>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9"/>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9"/>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0" name="Google Shape;5430;p19"/>
          <p:cNvSpPr/>
          <p:nvPr/>
        </p:nvSpPr>
        <p:spPr>
          <a:xfrm>
            <a:off x="3640338" y="862863"/>
            <a:ext cx="1863300" cy="1863300"/>
          </a:xfrm>
          <a:prstGeom prst="star8">
            <a:avLst>
              <a:gd fmla="val 37500" name="adj"/>
            </a:avLst>
          </a:prstGeom>
          <a:solidFill>
            <a:schemeClr val="dk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9"/>
          <p:cNvSpPr/>
          <p:nvPr/>
        </p:nvSpPr>
        <p:spPr>
          <a:xfrm>
            <a:off x="-161925" y="1762125"/>
            <a:ext cx="9439200" cy="3533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9"/>
          <p:cNvSpPr txBox="1"/>
          <p:nvPr>
            <p:ph type="title"/>
          </p:nvPr>
        </p:nvSpPr>
        <p:spPr>
          <a:xfrm>
            <a:off x="720000" y="2644950"/>
            <a:ext cx="7704000" cy="1184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2800"/>
              <a:buFont typeface="El Messiri SemiBold"/>
              <a:buNone/>
              <a:defRPr>
                <a:solidFill>
                  <a:schemeClr val="accent2"/>
                </a:solidFill>
                <a:latin typeface="El Messiri SemiBold"/>
                <a:ea typeface="El Messiri SemiBold"/>
                <a:cs typeface="El Messiri SemiBold"/>
                <a:sym typeface="El Messiri SemiBold"/>
              </a:defRPr>
            </a:lvl1pPr>
            <a:lvl2pPr lvl="1" rtl="0" algn="ctr">
              <a:spcBef>
                <a:spcPts val="0"/>
              </a:spcBef>
              <a:spcAft>
                <a:spcPts val="0"/>
              </a:spcAft>
              <a:buClr>
                <a:schemeClr val="dk2"/>
              </a:buClr>
              <a:buSzPts val="4800"/>
              <a:buNone/>
              <a:defRPr sz="4800">
                <a:solidFill>
                  <a:schemeClr val="dk2"/>
                </a:solidFill>
              </a:defRPr>
            </a:lvl2pPr>
            <a:lvl3pPr lvl="2" rtl="0" algn="ctr">
              <a:spcBef>
                <a:spcPts val="0"/>
              </a:spcBef>
              <a:spcAft>
                <a:spcPts val="0"/>
              </a:spcAft>
              <a:buClr>
                <a:schemeClr val="dk2"/>
              </a:buClr>
              <a:buSzPts val="4800"/>
              <a:buNone/>
              <a:defRPr sz="4800">
                <a:solidFill>
                  <a:schemeClr val="dk2"/>
                </a:solidFill>
              </a:defRPr>
            </a:lvl3pPr>
            <a:lvl4pPr lvl="3" rtl="0" algn="ctr">
              <a:spcBef>
                <a:spcPts val="0"/>
              </a:spcBef>
              <a:spcAft>
                <a:spcPts val="0"/>
              </a:spcAft>
              <a:buClr>
                <a:schemeClr val="dk2"/>
              </a:buClr>
              <a:buSzPts val="4800"/>
              <a:buNone/>
              <a:defRPr sz="4800">
                <a:solidFill>
                  <a:schemeClr val="dk2"/>
                </a:solidFill>
              </a:defRPr>
            </a:lvl4pPr>
            <a:lvl5pPr lvl="4" rtl="0" algn="ctr">
              <a:spcBef>
                <a:spcPts val="0"/>
              </a:spcBef>
              <a:spcAft>
                <a:spcPts val="0"/>
              </a:spcAft>
              <a:buClr>
                <a:schemeClr val="dk2"/>
              </a:buClr>
              <a:buSzPts val="4800"/>
              <a:buNone/>
              <a:defRPr sz="4800">
                <a:solidFill>
                  <a:schemeClr val="dk2"/>
                </a:solidFill>
              </a:defRPr>
            </a:lvl5pPr>
            <a:lvl6pPr lvl="5" rtl="0" algn="ctr">
              <a:spcBef>
                <a:spcPts val="0"/>
              </a:spcBef>
              <a:spcAft>
                <a:spcPts val="0"/>
              </a:spcAft>
              <a:buClr>
                <a:schemeClr val="dk2"/>
              </a:buClr>
              <a:buSzPts val="4800"/>
              <a:buNone/>
              <a:defRPr sz="4800">
                <a:solidFill>
                  <a:schemeClr val="dk2"/>
                </a:solidFill>
              </a:defRPr>
            </a:lvl6pPr>
            <a:lvl7pPr lvl="6" rtl="0" algn="ctr">
              <a:spcBef>
                <a:spcPts val="0"/>
              </a:spcBef>
              <a:spcAft>
                <a:spcPts val="0"/>
              </a:spcAft>
              <a:buClr>
                <a:schemeClr val="dk2"/>
              </a:buClr>
              <a:buSzPts val="4800"/>
              <a:buNone/>
              <a:defRPr sz="4800">
                <a:solidFill>
                  <a:schemeClr val="dk2"/>
                </a:solidFill>
              </a:defRPr>
            </a:lvl7pPr>
            <a:lvl8pPr lvl="7" rtl="0" algn="ctr">
              <a:spcBef>
                <a:spcPts val="0"/>
              </a:spcBef>
              <a:spcAft>
                <a:spcPts val="0"/>
              </a:spcAft>
              <a:buClr>
                <a:schemeClr val="dk2"/>
              </a:buClr>
              <a:buSzPts val="4800"/>
              <a:buNone/>
              <a:defRPr sz="4800">
                <a:solidFill>
                  <a:schemeClr val="dk2"/>
                </a:solidFill>
              </a:defRPr>
            </a:lvl8pPr>
            <a:lvl9pPr lvl="8" rtl="0" algn="ctr">
              <a:spcBef>
                <a:spcPts val="0"/>
              </a:spcBef>
              <a:spcAft>
                <a:spcPts val="0"/>
              </a:spcAft>
              <a:buClr>
                <a:schemeClr val="dk2"/>
              </a:buClr>
              <a:buSzPts val="4800"/>
              <a:buNone/>
              <a:defRPr sz="4800">
                <a:solidFill>
                  <a:schemeClr val="dk2"/>
                </a:solidFill>
              </a:defRPr>
            </a:lvl9pPr>
          </a:lstStyle>
          <a:p/>
        </p:txBody>
      </p:sp>
      <p:sp>
        <p:nvSpPr>
          <p:cNvPr id="5433" name="Google Shape;5433;p19"/>
          <p:cNvSpPr txBox="1"/>
          <p:nvPr>
            <p:ph idx="2" type="title"/>
          </p:nvPr>
        </p:nvSpPr>
        <p:spPr>
          <a:xfrm>
            <a:off x="1578750" y="3667125"/>
            <a:ext cx="5986500" cy="8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1800"/>
              <a:buFont typeface="Lato"/>
              <a:buNone/>
              <a:defRPr sz="1800">
                <a:solidFill>
                  <a:schemeClr val="dk2"/>
                </a:solidFill>
                <a:latin typeface="Lato"/>
                <a:ea typeface="Lato"/>
                <a:cs typeface="Lato"/>
                <a:sym typeface="Lato"/>
              </a:defRPr>
            </a:lvl1pPr>
            <a:lvl2pPr lvl="1" rtl="0" algn="ctr">
              <a:spcBef>
                <a:spcPts val="0"/>
              </a:spcBef>
              <a:spcAft>
                <a:spcPts val="0"/>
              </a:spcAft>
              <a:buClr>
                <a:schemeClr val="dk2"/>
              </a:buClr>
              <a:buSzPts val="4800"/>
              <a:buNone/>
              <a:defRPr sz="4800">
                <a:solidFill>
                  <a:schemeClr val="dk2"/>
                </a:solidFill>
              </a:defRPr>
            </a:lvl2pPr>
            <a:lvl3pPr lvl="2" rtl="0" algn="ctr">
              <a:spcBef>
                <a:spcPts val="0"/>
              </a:spcBef>
              <a:spcAft>
                <a:spcPts val="0"/>
              </a:spcAft>
              <a:buClr>
                <a:schemeClr val="dk2"/>
              </a:buClr>
              <a:buSzPts val="4800"/>
              <a:buNone/>
              <a:defRPr sz="4800">
                <a:solidFill>
                  <a:schemeClr val="dk2"/>
                </a:solidFill>
              </a:defRPr>
            </a:lvl3pPr>
            <a:lvl4pPr lvl="3" rtl="0" algn="ctr">
              <a:spcBef>
                <a:spcPts val="0"/>
              </a:spcBef>
              <a:spcAft>
                <a:spcPts val="0"/>
              </a:spcAft>
              <a:buClr>
                <a:schemeClr val="dk2"/>
              </a:buClr>
              <a:buSzPts val="4800"/>
              <a:buNone/>
              <a:defRPr sz="4800">
                <a:solidFill>
                  <a:schemeClr val="dk2"/>
                </a:solidFill>
              </a:defRPr>
            </a:lvl4pPr>
            <a:lvl5pPr lvl="4" rtl="0" algn="ctr">
              <a:spcBef>
                <a:spcPts val="0"/>
              </a:spcBef>
              <a:spcAft>
                <a:spcPts val="0"/>
              </a:spcAft>
              <a:buClr>
                <a:schemeClr val="dk2"/>
              </a:buClr>
              <a:buSzPts val="4800"/>
              <a:buNone/>
              <a:defRPr sz="4800">
                <a:solidFill>
                  <a:schemeClr val="dk2"/>
                </a:solidFill>
              </a:defRPr>
            </a:lvl5pPr>
            <a:lvl6pPr lvl="5" rtl="0" algn="ctr">
              <a:spcBef>
                <a:spcPts val="0"/>
              </a:spcBef>
              <a:spcAft>
                <a:spcPts val="0"/>
              </a:spcAft>
              <a:buClr>
                <a:schemeClr val="dk2"/>
              </a:buClr>
              <a:buSzPts val="4800"/>
              <a:buNone/>
              <a:defRPr sz="4800">
                <a:solidFill>
                  <a:schemeClr val="dk2"/>
                </a:solidFill>
              </a:defRPr>
            </a:lvl6pPr>
            <a:lvl7pPr lvl="6" rtl="0" algn="ctr">
              <a:spcBef>
                <a:spcPts val="0"/>
              </a:spcBef>
              <a:spcAft>
                <a:spcPts val="0"/>
              </a:spcAft>
              <a:buClr>
                <a:schemeClr val="dk2"/>
              </a:buClr>
              <a:buSzPts val="4800"/>
              <a:buNone/>
              <a:defRPr sz="4800">
                <a:solidFill>
                  <a:schemeClr val="dk2"/>
                </a:solidFill>
              </a:defRPr>
            </a:lvl7pPr>
            <a:lvl8pPr lvl="7" rtl="0" algn="ctr">
              <a:spcBef>
                <a:spcPts val="0"/>
              </a:spcBef>
              <a:spcAft>
                <a:spcPts val="0"/>
              </a:spcAft>
              <a:buClr>
                <a:schemeClr val="dk2"/>
              </a:buClr>
              <a:buSzPts val="4800"/>
              <a:buNone/>
              <a:defRPr sz="4800">
                <a:solidFill>
                  <a:schemeClr val="dk2"/>
                </a:solidFill>
              </a:defRPr>
            </a:lvl8pPr>
            <a:lvl9pPr lvl="8" rtl="0" algn="ctr">
              <a:spcBef>
                <a:spcPts val="0"/>
              </a:spcBef>
              <a:spcAft>
                <a:spcPts val="0"/>
              </a:spcAft>
              <a:buClr>
                <a:schemeClr val="dk2"/>
              </a:buClr>
              <a:buSzPts val="4800"/>
              <a:buNone/>
              <a:defRPr sz="4800">
                <a:solidFill>
                  <a:schemeClr val="dk2"/>
                </a:solidFill>
              </a:defRPr>
            </a:lvl9pPr>
          </a:lstStyle>
          <a:p/>
        </p:txBody>
      </p:sp>
      <p:grpSp>
        <p:nvGrpSpPr>
          <p:cNvPr id="5434" name="Google Shape;5434;p19"/>
          <p:cNvGrpSpPr/>
          <p:nvPr/>
        </p:nvGrpSpPr>
        <p:grpSpPr>
          <a:xfrm>
            <a:off x="6250862" y="2930287"/>
            <a:ext cx="2776735" cy="2046310"/>
            <a:chOff x="6250862" y="2930287"/>
            <a:chExt cx="2776735" cy="2046310"/>
          </a:xfrm>
        </p:grpSpPr>
        <p:sp>
          <p:nvSpPr>
            <p:cNvPr id="5435" name="Google Shape;5435;p19"/>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9"/>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9"/>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9"/>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19"/>
          <p:cNvGrpSpPr/>
          <p:nvPr/>
        </p:nvGrpSpPr>
        <p:grpSpPr>
          <a:xfrm>
            <a:off x="153872" y="2950824"/>
            <a:ext cx="2775931" cy="2046310"/>
            <a:chOff x="153872" y="2950824"/>
            <a:chExt cx="2775931" cy="2046310"/>
          </a:xfrm>
        </p:grpSpPr>
        <p:sp>
          <p:nvSpPr>
            <p:cNvPr id="5440" name="Google Shape;5440;p19"/>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9"/>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9"/>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9"/>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4" name="Google Shape;5444;p19"/>
          <p:cNvSpPr/>
          <p:nvPr/>
        </p:nvSpPr>
        <p:spPr>
          <a:xfrm>
            <a:off x="3979945" y="1141495"/>
            <a:ext cx="1184100" cy="11841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5" name="Google Shape;5445;p19"/>
          <p:cNvGrpSpPr/>
          <p:nvPr/>
        </p:nvGrpSpPr>
        <p:grpSpPr>
          <a:xfrm>
            <a:off x="4187823" y="1343027"/>
            <a:ext cx="768350" cy="768350"/>
            <a:chOff x="720010" y="1593087"/>
            <a:chExt cx="441149" cy="441149"/>
          </a:xfrm>
        </p:grpSpPr>
        <p:sp>
          <p:nvSpPr>
            <p:cNvPr id="5446" name="Google Shape;5446;p19"/>
            <p:cNvSpPr/>
            <p:nvPr/>
          </p:nvSpPr>
          <p:spPr>
            <a:xfrm>
              <a:off x="966589" y="1761136"/>
              <a:ext cx="26191" cy="26211"/>
            </a:xfrm>
            <a:custGeom>
              <a:rect b="b" l="l" r="r" t="t"/>
              <a:pathLst>
                <a:path extrusionOk="0" h="1269" w="1268">
                  <a:moveTo>
                    <a:pt x="1" y="1"/>
                  </a:moveTo>
                  <a:lnTo>
                    <a:pt x="1" y="1268"/>
                  </a:lnTo>
                  <a:lnTo>
                    <a:pt x="1268" y="1268"/>
                  </a:lnTo>
                  <a:lnTo>
                    <a:pt x="1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9"/>
            <p:cNvSpPr/>
            <p:nvPr/>
          </p:nvSpPr>
          <p:spPr>
            <a:xfrm>
              <a:off x="840759" y="1778693"/>
              <a:ext cx="134774" cy="127937"/>
            </a:xfrm>
            <a:custGeom>
              <a:rect b="b" l="l" r="r" t="t"/>
              <a:pathLst>
                <a:path extrusionOk="0" h="6194" w="6525">
                  <a:moveTo>
                    <a:pt x="735" y="1"/>
                  </a:moveTo>
                  <a:lnTo>
                    <a:pt x="735" y="1"/>
                  </a:lnTo>
                  <a:cubicBezTo>
                    <a:pt x="1" y="1599"/>
                    <a:pt x="275" y="3558"/>
                    <a:pt x="1556" y="4868"/>
                  </a:cubicBezTo>
                  <a:cubicBezTo>
                    <a:pt x="2377" y="5718"/>
                    <a:pt x="3472" y="6179"/>
                    <a:pt x="4653" y="6193"/>
                  </a:cubicBezTo>
                  <a:cubicBezTo>
                    <a:pt x="5315" y="6193"/>
                    <a:pt x="5949" y="6049"/>
                    <a:pt x="6525" y="5790"/>
                  </a:cubicBezTo>
                  <a:cubicBezTo>
                    <a:pt x="5027" y="5689"/>
                    <a:pt x="3616" y="5055"/>
                    <a:pt x="2536" y="3975"/>
                  </a:cubicBezTo>
                  <a:cubicBezTo>
                    <a:pt x="1455" y="2910"/>
                    <a:pt x="836" y="1498"/>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9"/>
            <p:cNvSpPr/>
            <p:nvPr/>
          </p:nvSpPr>
          <p:spPr>
            <a:xfrm>
              <a:off x="720010" y="1593087"/>
              <a:ext cx="441149" cy="441149"/>
            </a:xfrm>
            <a:custGeom>
              <a:rect b="b" l="l" r="r" t="t"/>
              <a:pathLst>
                <a:path extrusionOk="0" h="21358" w="21358">
                  <a:moveTo>
                    <a:pt x="13206" y="6884"/>
                  </a:moveTo>
                  <a:lnTo>
                    <a:pt x="13206" y="8137"/>
                  </a:lnTo>
                  <a:lnTo>
                    <a:pt x="14473" y="8137"/>
                  </a:lnTo>
                  <a:lnTo>
                    <a:pt x="14473" y="9404"/>
                  </a:lnTo>
                  <a:lnTo>
                    <a:pt x="13206" y="9404"/>
                  </a:lnTo>
                  <a:lnTo>
                    <a:pt x="13206" y="10671"/>
                  </a:lnTo>
                  <a:lnTo>
                    <a:pt x="11939" y="10671"/>
                  </a:lnTo>
                  <a:lnTo>
                    <a:pt x="11939" y="9404"/>
                  </a:lnTo>
                  <a:lnTo>
                    <a:pt x="10686" y="9404"/>
                  </a:lnTo>
                  <a:lnTo>
                    <a:pt x="10686" y="8137"/>
                  </a:lnTo>
                  <a:lnTo>
                    <a:pt x="11939" y="8137"/>
                  </a:lnTo>
                  <a:lnTo>
                    <a:pt x="11939" y="6884"/>
                  </a:lnTo>
                  <a:close/>
                  <a:moveTo>
                    <a:pt x="8727" y="5113"/>
                  </a:moveTo>
                  <a:lnTo>
                    <a:pt x="8079" y="7071"/>
                  </a:lnTo>
                  <a:cubicBezTo>
                    <a:pt x="7906" y="7590"/>
                    <a:pt x="7834" y="8137"/>
                    <a:pt x="7834" y="8684"/>
                  </a:cubicBezTo>
                  <a:cubicBezTo>
                    <a:pt x="7878" y="11305"/>
                    <a:pt x="10038" y="13480"/>
                    <a:pt x="12673" y="13509"/>
                  </a:cubicBezTo>
                  <a:cubicBezTo>
                    <a:pt x="12713" y="13510"/>
                    <a:pt x="12752" y="13510"/>
                    <a:pt x="12791" y="13510"/>
                  </a:cubicBezTo>
                  <a:cubicBezTo>
                    <a:pt x="13297" y="13510"/>
                    <a:pt x="13791" y="13425"/>
                    <a:pt x="14272" y="13278"/>
                  </a:cubicBezTo>
                  <a:lnTo>
                    <a:pt x="16245" y="12630"/>
                  </a:lnTo>
                  <a:lnTo>
                    <a:pt x="14977" y="14257"/>
                  </a:lnTo>
                  <a:cubicBezTo>
                    <a:pt x="14833" y="14445"/>
                    <a:pt x="14675" y="14632"/>
                    <a:pt x="14502" y="14790"/>
                  </a:cubicBezTo>
                  <a:cubicBezTo>
                    <a:pt x="13436" y="15856"/>
                    <a:pt x="12025" y="16446"/>
                    <a:pt x="10527" y="16446"/>
                  </a:cubicBezTo>
                  <a:lnTo>
                    <a:pt x="10484" y="16446"/>
                  </a:lnTo>
                  <a:cubicBezTo>
                    <a:pt x="8972" y="16432"/>
                    <a:pt x="7561" y="15827"/>
                    <a:pt x="6495" y="14733"/>
                  </a:cubicBezTo>
                  <a:cubicBezTo>
                    <a:pt x="5473" y="13681"/>
                    <a:pt x="4911" y="12284"/>
                    <a:pt x="4911" y="10815"/>
                  </a:cubicBezTo>
                  <a:cubicBezTo>
                    <a:pt x="4925" y="9332"/>
                    <a:pt x="5487" y="7935"/>
                    <a:pt x="6524" y="6884"/>
                  </a:cubicBezTo>
                  <a:cubicBezTo>
                    <a:pt x="6697" y="6711"/>
                    <a:pt x="6898" y="6538"/>
                    <a:pt x="7100" y="6380"/>
                  </a:cubicBezTo>
                  <a:lnTo>
                    <a:pt x="8727" y="5113"/>
                  </a:lnTo>
                  <a:close/>
                  <a:moveTo>
                    <a:pt x="6250" y="0"/>
                  </a:moveTo>
                  <a:lnTo>
                    <a:pt x="5977" y="1411"/>
                  </a:lnTo>
                  <a:cubicBezTo>
                    <a:pt x="5530" y="3730"/>
                    <a:pt x="3730" y="5516"/>
                    <a:pt x="1426" y="5977"/>
                  </a:cubicBezTo>
                  <a:lnTo>
                    <a:pt x="0" y="6250"/>
                  </a:lnTo>
                  <a:lnTo>
                    <a:pt x="806" y="7446"/>
                  </a:lnTo>
                  <a:cubicBezTo>
                    <a:pt x="2117" y="9404"/>
                    <a:pt x="2117" y="11939"/>
                    <a:pt x="806" y="13897"/>
                  </a:cubicBezTo>
                  <a:lnTo>
                    <a:pt x="0" y="15093"/>
                  </a:lnTo>
                  <a:lnTo>
                    <a:pt x="1426" y="15381"/>
                  </a:lnTo>
                  <a:cubicBezTo>
                    <a:pt x="3730" y="15827"/>
                    <a:pt x="5530" y="17613"/>
                    <a:pt x="5977" y="19931"/>
                  </a:cubicBezTo>
                  <a:lnTo>
                    <a:pt x="6250" y="21357"/>
                  </a:lnTo>
                  <a:lnTo>
                    <a:pt x="7460" y="20551"/>
                  </a:lnTo>
                  <a:cubicBezTo>
                    <a:pt x="8439" y="19888"/>
                    <a:pt x="9559" y="19557"/>
                    <a:pt x="10679" y="19557"/>
                  </a:cubicBezTo>
                  <a:cubicBezTo>
                    <a:pt x="11798" y="19557"/>
                    <a:pt x="12918" y="19888"/>
                    <a:pt x="13897" y="20551"/>
                  </a:cubicBezTo>
                  <a:lnTo>
                    <a:pt x="15107" y="21357"/>
                  </a:lnTo>
                  <a:lnTo>
                    <a:pt x="15381" y="19931"/>
                  </a:lnTo>
                  <a:cubicBezTo>
                    <a:pt x="15841" y="17613"/>
                    <a:pt x="17627" y="15827"/>
                    <a:pt x="19931" y="15381"/>
                  </a:cubicBezTo>
                  <a:lnTo>
                    <a:pt x="21357" y="15093"/>
                  </a:lnTo>
                  <a:lnTo>
                    <a:pt x="20551" y="13897"/>
                  </a:lnTo>
                  <a:cubicBezTo>
                    <a:pt x="19240" y="11939"/>
                    <a:pt x="19240" y="9404"/>
                    <a:pt x="20551" y="7446"/>
                  </a:cubicBezTo>
                  <a:lnTo>
                    <a:pt x="21357" y="6250"/>
                  </a:lnTo>
                  <a:lnTo>
                    <a:pt x="19931" y="5977"/>
                  </a:lnTo>
                  <a:cubicBezTo>
                    <a:pt x="17627" y="5516"/>
                    <a:pt x="15841" y="3730"/>
                    <a:pt x="15381" y="1411"/>
                  </a:cubicBezTo>
                  <a:lnTo>
                    <a:pt x="15107" y="0"/>
                  </a:lnTo>
                  <a:lnTo>
                    <a:pt x="13897" y="807"/>
                  </a:lnTo>
                  <a:cubicBezTo>
                    <a:pt x="12918" y="1462"/>
                    <a:pt x="11798" y="1789"/>
                    <a:pt x="10679" y="1789"/>
                  </a:cubicBezTo>
                  <a:cubicBezTo>
                    <a:pt x="9559" y="1789"/>
                    <a:pt x="8439" y="1462"/>
                    <a:pt x="7460" y="807"/>
                  </a:cubicBezTo>
                  <a:lnTo>
                    <a:pt x="62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
    <p:bg>
      <p:bgPr>
        <a:solidFill>
          <a:schemeClr val="lt2"/>
        </a:solidFill>
      </p:bgPr>
    </p:bg>
    <p:spTree>
      <p:nvGrpSpPr>
        <p:cNvPr id="5449" name="Shape 5449"/>
        <p:cNvGrpSpPr/>
        <p:nvPr/>
      </p:nvGrpSpPr>
      <p:grpSpPr>
        <a:xfrm>
          <a:off x="0" y="0"/>
          <a:ext cx="0" cy="0"/>
          <a:chOff x="0" y="0"/>
          <a:chExt cx="0" cy="0"/>
        </a:xfrm>
      </p:grpSpPr>
      <p:grpSp>
        <p:nvGrpSpPr>
          <p:cNvPr id="5450" name="Google Shape;5450;p20"/>
          <p:cNvGrpSpPr/>
          <p:nvPr/>
        </p:nvGrpSpPr>
        <p:grpSpPr>
          <a:xfrm>
            <a:off x="135137" y="156636"/>
            <a:ext cx="8873725" cy="4830227"/>
            <a:chOff x="153872" y="166907"/>
            <a:chExt cx="8873725" cy="4830227"/>
          </a:xfrm>
        </p:grpSpPr>
        <p:grpSp>
          <p:nvGrpSpPr>
            <p:cNvPr id="5451" name="Google Shape;5451;p20"/>
            <p:cNvGrpSpPr/>
            <p:nvPr/>
          </p:nvGrpSpPr>
          <p:grpSpPr>
            <a:xfrm>
              <a:off x="6250862" y="166907"/>
              <a:ext cx="2776735" cy="2046310"/>
              <a:chOff x="6250862" y="166907"/>
              <a:chExt cx="2776735" cy="2046310"/>
            </a:xfrm>
          </p:grpSpPr>
          <p:sp>
            <p:nvSpPr>
              <p:cNvPr id="5452" name="Google Shape;5452;p20"/>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0"/>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0"/>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0"/>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6" name="Google Shape;5456;p20"/>
            <p:cNvGrpSpPr/>
            <p:nvPr/>
          </p:nvGrpSpPr>
          <p:grpSpPr>
            <a:xfrm>
              <a:off x="153872" y="187444"/>
              <a:ext cx="2775931" cy="2046310"/>
              <a:chOff x="153872" y="187444"/>
              <a:chExt cx="2775931" cy="2046310"/>
            </a:xfrm>
          </p:grpSpPr>
          <p:sp>
            <p:nvSpPr>
              <p:cNvPr id="5457" name="Google Shape;5457;p20"/>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0"/>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0"/>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0"/>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20"/>
            <p:cNvGrpSpPr/>
            <p:nvPr/>
          </p:nvGrpSpPr>
          <p:grpSpPr>
            <a:xfrm>
              <a:off x="6250862" y="2930287"/>
              <a:ext cx="2776735" cy="2046310"/>
              <a:chOff x="6250862" y="2930287"/>
              <a:chExt cx="2776735" cy="2046310"/>
            </a:xfrm>
          </p:grpSpPr>
          <p:sp>
            <p:nvSpPr>
              <p:cNvPr id="5462" name="Google Shape;5462;p20"/>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0"/>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0"/>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0"/>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20"/>
            <p:cNvGrpSpPr/>
            <p:nvPr/>
          </p:nvGrpSpPr>
          <p:grpSpPr>
            <a:xfrm>
              <a:off x="153872" y="2950824"/>
              <a:ext cx="2775931" cy="2046310"/>
              <a:chOff x="153872" y="2950824"/>
              <a:chExt cx="2775931" cy="2046310"/>
            </a:xfrm>
          </p:grpSpPr>
          <p:sp>
            <p:nvSpPr>
              <p:cNvPr id="5467" name="Google Shape;5467;p20"/>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0"/>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0"/>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0"/>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1" name="Google Shape;5471;p20"/>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2555" name="Shape 2555"/>
        <p:cNvGrpSpPr/>
        <p:nvPr/>
      </p:nvGrpSpPr>
      <p:grpSpPr>
        <a:xfrm>
          <a:off x="0" y="0"/>
          <a:ext cx="0" cy="0"/>
          <a:chOff x="0" y="0"/>
          <a:chExt cx="0" cy="0"/>
        </a:xfrm>
      </p:grpSpPr>
      <p:sp>
        <p:nvSpPr>
          <p:cNvPr id="2556" name="Google Shape;2556;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557" name="Google Shape;2557;p3"/>
          <p:cNvSpPr/>
          <p:nvPr/>
        </p:nvSpPr>
        <p:spPr>
          <a:xfrm>
            <a:off x="-75725" y="-274950"/>
            <a:ext cx="5495400" cy="5694300"/>
          </a:xfrm>
          <a:prstGeom prst="rect">
            <a:avLst/>
          </a:prstGeom>
          <a:solidFill>
            <a:schemeClr val="dk1"/>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8" name="Google Shape;2558;p3"/>
          <p:cNvGrpSpPr/>
          <p:nvPr/>
        </p:nvGrpSpPr>
        <p:grpSpPr>
          <a:xfrm>
            <a:off x="153872" y="187444"/>
            <a:ext cx="2775931" cy="2046310"/>
            <a:chOff x="153872" y="187444"/>
            <a:chExt cx="2775931" cy="2046310"/>
          </a:xfrm>
        </p:grpSpPr>
        <p:sp>
          <p:nvSpPr>
            <p:cNvPr id="2559" name="Google Shape;2559;p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3"/>
          <p:cNvGrpSpPr/>
          <p:nvPr/>
        </p:nvGrpSpPr>
        <p:grpSpPr>
          <a:xfrm>
            <a:off x="153872" y="2950824"/>
            <a:ext cx="2775931" cy="2046310"/>
            <a:chOff x="153872" y="2950824"/>
            <a:chExt cx="2775931" cy="2046310"/>
          </a:xfrm>
        </p:grpSpPr>
        <p:sp>
          <p:nvSpPr>
            <p:cNvPr id="2564" name="Google Shape;2564;p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8" name="Google Shape;2568;p3"/>
          <p:cNvSpPr txBox="1"/>
          <p:nvPr>
            <p:ph type="title"/>
          </p:nvPr>
        </p:nvSpPr>
        <p:spPr>
          <a:xfrm>
            <a:off x="720000" y="1998450"/>
            <a:ext cx="3471000" cy="2273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4700"/>
              <a:buFont typeface="El Messiri"/>
              <a:buNone/>
              <a:defRPr b="1" sz="4700">
                <a:solidFill>
                  <a:schemeClr val="accent2"/>
                </a:solidFill>
                <a:latin typeface="El Messiri"/>
                <a:ea typeface="El Messiri"/>
                <a:cs typeface="El Messiri"/>
                <a:sym typeface="El Messiri"/>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569" name="Google Shape;2569;p3"/>
          <p:cNvSpPr txBox="1"/>
          <p:nvPr>
            <p:ph hasCustomPrompt="1" idx="2" type="title"/>
          </p:nvPr>
        </p:nvSpPr>
        <p:spPr>
          <a:xfrm>
            <a:off x="720000" y="1253400"/>
            <a:ext cx="3861600" cy="13851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2000"/>
              <a:buFont typeface="El Messiri"/>
              <a:buNone/>
              <a:defRPr b="1" sz="12000">
                <a:solidFill>
                  <a:schemeClr val="dk2"/>
                </a:solidFill>
                <a:latin typeface="El Messiri"/>
                <a:ea typeface="El Messiri"/>
                <a:cs typeface="El Messiri"/>
                <a:sym typeface="El Messiri"/>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2570" name="Google Shape;2570;p3"/>
          <p:cNvSpPr/>
          <p:nvPr/>
        </p:nvSpPr>
        <p:spPr>
          <a:xfrm>
            <a:off x="4484663" y="1640100"/>
            <a:ext cx="1863300" cy="18633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
          <p:cNvSpPr txBox="1"/>
          <p:nvPr>
            <p:ph hasCustomPrompt="1" idx="3" type="title"/>
          </p:nvPr>
        </p:nvSpPr>
        <p:spPr>
          <a:xfrm>
            <a:off x="4484675" y="1640100"/>
            <a:ext cx="1863300" cy="1863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Font typeface="El Messiri"/>
              <a:buNone/>
              <a:defRPr b="1" sz="4000">
                <a:solidFill>
                  <a:schemeClr val="dk2"/>
                </a:solidFill>
                <a:latin typeface="El Messiri"/>
                <a:ea typeface="El Messiri"/>
                <a:cs typeface="El Messiri"/>
                <a:sym typeface="El Messiri"/>
              </a:defRPr>
            </a:lvl1pPr>
            <a:lvl2pPr lvl="1" rtl="0" algn="ctr">
              <a:spcBef>
                <a:spcPts val="0"/>
              </a:spcBef>
              <a:spcAft>
                <a:spcPts val="0"/>
              </a:spcAft>
              <a:buClr>
                <a:schemeClr val="accent2"/>
              </a:buClr>
              <a:buSzPts val="4000"/>
              <a:buNone/>
              <a:defRPr sz="4000">
                <a:solidFill>
                  <a:schemeClr val="accent2"/>
                </a:solidFill>
              </a:defRPr>
            </a:lvl2pPr>
            <a:lvl3pPr lvl="2" rtl="0" algn="ctr">
              <a:spcBef>
                <a:spcPts val="0"/>
              </a:spcBef>
              <a:spcAft>
                <a:spcPts val="0"/>
              </a:spcAft>
              <a:buClr>
                <a:schemeClr val="accent2"/>
              </a:buClr>
              <a:buSzPts val="4000"/>
              <a:buNone/>
              <a:defRPr sz="4000">
                <a:solidFill>
                  <a:schemeClr val="accent2"/>
                </a:solidFill>
              </a:defRPr>
            </a:lvl3pPr>
            <a:lvl4pPr lvl="3" rtl="0" algn="ctr">
              <a:spcBef>
                <a:spcPts val="0"/>
              </a:spcBef>
              <a:spcAft>
                <a:spcPts val="0"/>
              </a:spcAft>
              <a:buClr>
                <a:schemeClr val="accent2"/>
              </a:buClr>
              <a:buSzPts val="4000"/>
              <a:buNone/>
              <a:defRPr sz="4000">
                <a:solidFill>
                  <a:schemeClr val="accent2"/>
                </a:solidFill>
              </a:defRPr>
            </a:lvl4pPr>
            <a:lvl5pPr lvl="4" rtl="0" algn="ctr">
              <a:spcBef>
                <a:spcPts val="0"/>
              </a:spcBef>
              <a:spcAft>
                <a:spcPts val="0"/>
              </a:spcAft>
              <a:buClr>
                <a:schemeClr val="accent2"/>
              </a:buClr>
              <a:buSzPts val="4000"/>
              <a:buNone/>
              <a:defRPr sz="4000">
                <a:solidFill>
                  <a:schemeClr val="accent2"/>
                </a:solidFill>
              </a:defRPr>
            </a:lvl5pPr>
            <a:lvl6pPr lvl="5" rtl="0" algn="ctr">
              <a:spcBef>
                <a:spcPts val="0"/>
              </a:spcBef>
              <a:spcAft>
                <a:spcPts val="0"/>
              </a:spcAft>
              <a:buClr>
                <a:schemeClr val="accent2"/>
              </a:buClr>
              <a:buSzPts val="4000"/>
              <a:buNone/>
              <a:defRPr sz="4000">
                <a:solidFill>
                  <a:schemeClr val="accent2"/>
                </a:solidFill>
              </a:defRPr>
            </a:lvl6pPr>
            <a:lvl7pPr lvl="6" rtl="0" algn="ctr">
              <a:spcBef>
                <a:spcPts val="0"/>
              </a:spcBef>
              <a:spcAft>
                <a:spcPts val="0"/>
              </a:spcAft>
              <a:buClr>
                <a:schemeClr val="accent2"/>
              </a:buClr>
              <a:buSzPts val="4000"/>
              <a:buNone/>
              <a:defRPr sz="4000">
                <a:solidFill>
                  <a:schemeClr val="accent2"/>
                </a:solidFill>
              </a:defRPr>
            </a:lvl7pPr>
            <a:lvl8pPr lvl="7" rtl="0" algn="ctr">
              <a:spcBef>
                <a:spcPts val="0"/>
              </a:spcBef>
              <a:spcAft>
                <a:spcPts val="0"/>
              </a:spcAft>
              <a:buClr>
                <a:schemeClr val="accent2"/>
              </a:buClr>
              <a:buSzPts val="4000"/>
              <a:buNone/>
              <a:defRPr sz="4000">
                <a:solidFill>
                  <a:schemeClr val="accent2"/>
                </a:solidFill>
              </a:defRPr>
            </a:lvl8pPr>
            <a:lvl9pPr lvl="8" rtl="0" algn="ctr">
              <a:spcBef>
                <a:spcPts val="0"/>
              </a:spcBef>
              <a:spcAft>
                <a:spcPts val="0"/>
              </a:spcAft>
              <a:buClr>
                <a:schemeClr val="accent2"/>
              </a:buClr>
              <a:buSzPts val="4000"/>
              <a:buNone/>
              <a:defRPr sz="4000">
                <a:solidFill>
                  <a:schemeClr val="accent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
    <p:bg>
      <p:bgPr>
        <a:solidFill>
          <a:schemeClr val="dk1"/>
        </a:solidFill>
      </p:bgPr>
    </p:bg>
    <p:spTree>
      <p:nvGrpSpPr>
        <p:cNvPr id="5472" name="Shape 5472"/>
        <p:cNvGrpSpPr/>
        <p:nvPr/>
      </p:nvGrpSpPr>
      <p:grpSpPr>
        <a:xfrm>
          <a:off x="0" y="0"/>
          <a:ext cx="0" cy="0"/>
          <a:chOff x="0" y="0"/>
          <a:chExt cx="0" cy="0"/>
        </a:xfrm>
      </p:grpSpPr>
      <p:sp>
        <p:nvSpPr>
          <p:cNvPr id="5473" name="Google Shape;5473;p21"/>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grpSp>
        <p:nvGrpSpPr>
          <p:cNvPr id="5474" name="Google Shape;5474;p21"/>
          <p:cNvGrpSpPr/>
          <p:nvPr/>
        </p:nvGrpSpPr>
        <p:grpSpPr>
          <a:xfrm>
            <a:off x="6250862" y="166907"/>
            <a:ext cx="2776735" cy="2046310"/>
            <a:chOff x="6250862" y="166907"/>
            <a:chExt cx="2776735" cy="2046310"/>
          </a:xfrm>
        </p:grpSpPr>
        <p:sp>
          <p:nvSpPr>
            <p:cNvPr id="5475" name="Google Shape;5475;p21"/>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1"/>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1"/>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1"/>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21"/>
          <p:cNvGrpSpPr/>
          <p:nvPr/>
        </p:nvGrpSpPr>
        <p:grpSpPr>
          <a:xfrm>
            <a:off x="153872" y="187444"/>
            <a:ext cx="2775931" cy="2046310"/>
            <a:chOff x="153872" y="187444"/>
            <a:chExt cx="2775931" cy="2046310"/>
          </a:xfrm>
        </p:grpSpPr>
        <p:sp>
          <p:nvSpPr>
            <p:cNvPr id="5480" name="Google Shape;5480;p21"/>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1"/>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1"/>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1"/>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21"/>
          <p:cNvGrpSpPr/>
          <p:nvPr/>
        </p:nvGrpSpPr>
        <p:grpSpPr>
          <a:xfrm>
            <a:off x="6250862" y="2930287"/>
            <a:ext cx="2776735" cy="2046310"/>
            <a:chOff x="6250862" y="2930287"/>
            <a:chExt cx="2776735" cy="2046310"/>
          </a:xfrm>
        </p:grpSpPr>
        <p:sp>
          <p:nvSpPr>
            <p:cNvPr id="5485" name="Google Shape;5485;p21"/>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1"/>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1"/>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1"/>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21"/>
          <p:cNvGrpSpPr/>
          <p:nvPr/>
        </p:nvGrpSpPr>
        <p:grpSpPr>
          <a:xfrm>
            <a:off x="153872" y="2950824"/>
            <a:ext cx="2775931" cy="2046310"/>
            <a:chOff x="153872" y="2950824"/>
            <a:chExt cx="2775931" cy="2046310"/>
          </a:xfrm>
        </p:grpSpPr>
        <p:sp>
          <p:nvSpPr>
            <p:cNvPr id="5490" name="Google Shape;5490;p21"/>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1"/>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1"/>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1"/>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bg>
      <p:bgPr>
        <a:solidFill>
          <a:schemeClr val="dk1"/>
        </a:solidFill>
      </p:bgPr>
    </p:bg>
    <p:spTree>
      <p:nvGrpSpPr>
        <p:cNvPr id="5494" name="Shape 5494"/>
        <p:cNvGrpSpPr/>
        <p:nvPr/>
      </p:nvGrpSpPr>
      <p:grpSpPr>
        <a:xfrm>
          <a:off x="0" y="0"/>
          <a:ext cx="0" cy="0"/>
          <a:chOff x="0" y="0"/>
          <a:chExt cx="0" cy="0"/>
        </a:xfrm>
      </p:grpSpPr>
      <p:grpSp>
        <p:nvGrpSpPr>
          <p:cNvPr id="5495" name="Google Shape;5495;p22"/>
          <p:cNvGrpSpPr/>
          <p:nvPr/>
        </p:nvGrpSpPr>
        <p:grpSpPr>
          <a:xfrm>
            <a:off x="6250862" y="166907"/>
            <a:ext cx="2776735" cy="2046310"/>
            <a:chOff x="6250862" y="166907"/>
            <a:chExt cx="2776735" cy="2046310"/>
          </a:xfrm>
        </p:grpSpPr>
        <p:sp>
          <p:nvSpPr>
            <p:cNvPr id="5496" name="Google Shape;5496;p22"/>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2"/>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2"/>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2"/>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22"/>
          <p:cNvGrpSpPr/>
          <p:nvPr/>
        </p:nvGrpSpPr>
        <p:grpSpPr>
          <a:xfrm>
            <a:off x="153872" y="187444"/>
            <a:ext cx="2775931" cy="2046310"/>
            <a:chOff x="153872" y="187444"/>
            <a:chExt cx="2775931" cy="2046310"/>
          </a:xfrm>
        </p:grpSpPr>
        <p:sp>
          <p:nvSpPr>
            <p:cNvPr id="5501" name="Google Shape;5501;p22"/>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2"/>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2"/>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2"/>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22"/>
          <p:cNvGrpSpPr/>
          <p:nvPr/>
        </p:nvGrpSpPr>
        <p:grpSpPr>
          <a:xfrm>
            <a:off x="6250862" y="2930287"/>
            <a:ext cx="2776735" cy="2046310"/>
            <a:chOff x="6250862" y="2930287"/>
            <a:chExt cx="2776735" cy="2046310"/>
          </a:xfrm>
        </p:grpSpPr>
        <p:sp>
          <p:nvSpPr>
            <p:cNvPr id="5506" name="Google Shape;5506;p22"/>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2"/>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2"/>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2"/>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22"/>
          <p:cNvGrpSpPr/>
          <p:nvPr/>
        </p:nvGrpSpPr>
        <p:grpSpPr>
          <a:xfrm>
            <a:off x="153872" y="2950824"/>
            <a:ext cx="2775931" cy="2046310"/>
            <a:chOff x="153872" y="2950824"/>
            <a:chExt cx="2775931" cy="2046310"/>
          </a:xfrm>
        </p:grpSpPr>
        <p:sp>
          <p:nvSpPr>
            <p:cNvPr id="5511" name="Google Shape;5511;p22"/>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2"/>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2"/>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2"/>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5" name="Google Shape;5515;p22"/>
          <p:cNvSpPr txBox="1"/>
          <p:nvPr>
            <p:ph hasCustomPrompt="1" type="title"/>
          </p:nvPr>
        </p:nvSpPr>
        <p:spPr>
          <a:xfrm>
            <a:off x="743863" y="904875"/>
            <a:ext cx="7704000" cy="72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6500"/>
              <a:buFont typeface="El Messiri"/>
              <a:buNone/>
              <a:defRPr b="1" sz="6500">
                <a:solidFill>
                  <a:schemeClr val="accent2"/>
                </a:solidFill>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516" name="Google Shape;5516;p22"/>
          <p:cNvSpPr txBox="1"/>
          <p:nvPr>
            <p:ph idx="1" type="subTitle"/>
          </p:nvPr>
        </p:nvSpPr>
        <p:spPr>
          <a:xfrm>
            <a:off x="743863" y="1570200"/>
            <a:ext cx="7704000" cy="53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Lato"/>
              <a:buNone/>
              <a:defRPr sz="1400">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517" name="Google Shape;5517;p22"/>
          <p:cNvGrpSpPr/>
          <p:nvPr/>
        </p:nvGrpSpPr>
        <p:grpSpPr>
          <a:xfrm rot="5400000">
            <a:off x="4181932" y="-478731"/>
            <a:ext cx="780136" cy="6100963"/>
            <a:chOff x="-4861" y="-315538"/>
            <a:chExt cx="851398" cy="6658259"/>
          </a:xfrm>
        </p:grpSpPr>
        <p:sp>
          <p:nvSpPr>
            <p:cNvPr id="5518" name="Google Shape;5518;p22"/>
            <p:cNvSpPr/>
            <p:nvPr/>
          </p:nvSpPr>
          <p:spPr>
            <a:xfrm rot="5400000">
              <a:off x="47778" y="-264530"/>
              <a:ext cx="743673" cy="743741"/>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2"/>
            <p:cNvSpPr/>
            <p:nvPr/>
          </p:nvSpPr>
          <p:spPr>
            <a:xfrm rot="5400000">
              <a:off x="48559" y="558424"/>
              <a:ext cx="744557" cy="744557"/>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2"/>
            <p:cNvSpPr/>
            <p:nvPr/>
          </p:nvSpPr>
          <p:spPr>
            <a:xfrm rot="5400000">
              <a:off x="48152" y="1399627"/>
              <a:ext cx="742925" cy="743741"/>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2"/>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2"/>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2"/>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2"/>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2"/>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2"/>
            <p:cNvSpPr/>
            <p:nvPr/>
          </p:nvSpPr>
          <p:spPr>
            <a:xfrm rot="5400000">
              <a:off x="-2908292" y="2587893"/>
              <a:ext cx="6658259" cy="851398"/>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7" name="Google Shape;5527;p22"/>
          <p:cNvSpPr txBox="1"/>
          <p:nvPr>
            <p:ph hasCustomPrompt="1" idx="2" type="title"/>
          </p:nvPr>
        </p:nvSpPr>
        <p:spPr>
          <a:xfrm>
            <a:off x="743863" y="3114675"/>
            <a:ext cx="7704000" cy="72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6500"/>
              <a:buFont typeface="El Messiri"/>
              <a:buNone/>
              <a:defRPr b="1" sz="6500">
                <a:solidFill>
                  <a:schemeClr val="accent2"/>
                </a:solidFill>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528" name="Google Shape;5528;p22"/>
          <p:cNvSpPr txBox="1"/>
          <p:nvPr>
            <p:ph idx="3" type="subTitle"/>
          </p:nvPr>
        </p:nvSpPr>
        <p:spPr>
          <a:xfrm>
            <a:off x="743863" y="3780000"/>
            <a:ext cx="7704000" cy="53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Lato"/>
              <a:buNone/>
              <a:defRPr sz="1400">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
    <p:bg>
      <p:bgPr>
        <a:solidFill>
          <a:schemeClr val="dk1"/>
        </a:solidFill>
      </p:bgPr>
    </p:bg>
    <p:spTree>
      <p:nvGrpSpPr>
        <p:cNvPr id="5529" name="Shape 5529"/>
        <p:cNvGrpSpPr/>
        <p:nvPr/>
      </p:nvGrpSpPr>
      <p:grpSpPr>
        <a:xfrm>
          <a:off x="0" y="0"/>
          <a:ext cx="0" cy="0"/>
          <a:chOff x="0" y="0"/>
          <a:chExt cx="0" cy="0"/>
        </a:xfrm>
      </p:grpSpPr>
      <p:grpSp>
        <p:nvGrpSpPr>
          <p:cNvPr id="5530" name="Google Shape;5530;p23"/>
          <p:cNvGrpSpPr/>
          <p:nvPr/>
        </p:nvGrpSpPr>
        <p:grpSpPr>
          <a:xfrm>
            <a:off x="6250862" y="166907"/>
            <a:ext cx="2776735" cy="2046310"/>
            <a:chOff x="6250862" y="166907"/>
            <a:chExt cx="2776735" cy="2046310"/>
          </a:xfrm>
        </p:grpSpPr>
        <p:sp>
          <p:nvSpPr>
            <p:cNvPr id="5531" name="Google Shape;5531;p23"/>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3"/>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3"/>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3"/>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23"/>
          <p:cNvGrpSpPr/>
          <p:nvPr/>
        </p:nvGrpSpPr>
        <p:grpSpPr>
          <a:xfrm>
            <a:off x="153872" y="187444"/>
            <a:ext cx="2775931" cy="2046310"/>
            <a:chOff x="153872" y="187444"/>
            <a:chExt cx="2775931" cy="2046310"/>
          </a:xfrm>
        </p:grpSpPr>
        <p:sp>
          <p:nvSpPr>
            <p:cNvPr id="5536" name="Google Shape;5536;p2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37" name="Google Shape;5537;p2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38" name="Google Shape;5538;p2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39" name="Google Shape;5539;p2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40" name="Google Shape;5540;p23"/>
          <p:cNvGrpSpPr/>
          <p:nvPr/>
        </p:nvGrpSpPr>
        <p:grpSpPr>
          <a:xfrm>
            <a:off x="6250862" y="2930287"/>
            <a:ext cx="2776735" cy="2046310"/>
            <a:chOff x="6250862" y="2930287"/>
            <a:chExt cx="2776735" cy="2046310"/>
          </a:xfrm>
        </p:grpSpPr>
        <p:sp>
          <p:nvSpPr>
            <p:cNvPr id="5541" name="Google Shape;5541;p23"/>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3"/>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3"/>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3"/>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5" name="Google Shape;5545;p23"/>
          <p:cNvGrpSpPr/>
          <p:nvPr/>
        </p:nvGrpSpPr>
        <p:grpSpPr>
          <a:xfrm>
            <a:off x="153872" y="2950824"/>
            <a:ext cx="2775931" cy="2046310"/>
            <a:chOff x="153872" y="2950824"/>
            <a:chExt cx="2775931" cy="2046310"/>
          </a:xfrm>
        </p:grpSpPr>
        <p:sp>
          <p:nvSpPr>
            <p:cNvPr id="5546" name="Google Shape;5546;p2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7" name="Google Shape;5547;p2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8" name="Google Shape;5548;p2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9" name="Google Shape;5549;p2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sp>
        <p:nvSpPr>
          <p:cNvPr id="5550" name="Google Shape;5550;p23"/>
          <p:cNvSpPr txBox="1"/>
          <p:nvPr>
            <p:ph idx="1" type="body"/>
          </p:nvPr>
        </p:nvSpPr>
        <p:spPr>
          <a:xfrm>
            <a:off x="720000" y="2390650"/>
            <a:ext cx="3175800" cy="1943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Lato"/>
              <a:buChar char="●"/>
              <a:defRPr sz="1400">
                <a:latin typeface="Lato"/>
                <a:ea typeface="Lato"/>
                <a:cs typeface="Lato"/>
                <a:sym typeface="Lato"/>
              </a:defRPr>
            </a:lvl1pPr>
            <a:lvl2pPr indent="-304800" lvl="1" marL="914400" rtl="0">
              <a:lnSpc>
                <a:spcPct val="100000"/>
              </a:lnSpc>
              <a:spcBef>
                <a:spcPts val="1600"/>
              </a:spcBef>
              <a:spcAft>
                <a:spcPts val="0"/>
              </a:spcAft>
              <a:buSzPts val="1200"/>
              <a:buFont typeface="Lato"/>
              <a:buChar char="○"/>
              <a:defRPr sz="1200">
                <a:latin typeface="Lato"/>
                <a:ea typeface="Lato"/>
                <a:cs typeface="Lato"/>
                <a:sym typeface="Lato"/>
              </a:defRPr>
            </a:lvl2pPr>
            <a:lvl3pPr indent="-304800" lvl="2" marL="1371600" rtl="0">
              <a:lnSpc>
                <a:spcPct val="100000"/>
              </a:lnSpc>
              <a:spcBef>
                <a:spcPts val="1600"/>
              </a:spcBef>
              <a:spcAft>
                <a:spcPts val="0"/>
              </a:spcAft>
              <a:buSzPts val="1200"/>
              <a:buChar char="■"/>
              <a:defRPr sz="1200"/>
            </a:lvl3pPr>
            <a:lvl4pPr indent="-304800" lvl="3" marL="1828800" rtl="0">
              <a:lnSpc>
                <a:spcPct val="100000"/>
              </a:lnSpc>
              <a:spcBef>
                <a:spcPts val="1600"/>
              </a:spcBef>
              <a:spcAft>
                <a:spcPts val="0"/>
              </a:spcAft>
              <a:buSzPts val="1200"/>
              <a:buChar char="●"/>
              <a:defRPr sz="1200"/>
            </a:lvl4pPr>
            <a:lvl5pPr indent="-304800" lvl="4" marL="2286000" rtl="0">
              <a:lnSpc>
                <a:spcPct val="100000"/>
              </a:lnSpc>
              <a:spcBef>
                <a:spcPts val="1600"/>
              </a:spcBef>
              <a:spcAft>
                <a:spcPts val="0"/>
              </a:spcAft>
              <a:buSzPts val="1200"/>
              <a:buChar char="○"/>
              <a:defRPr sz="1200"/>
            </a:lvl5pPr>
            <a:lvl6pPr indent="-304800" lvl="5" marL="2743200" rtl="0">
              <a:lnSpc>
                <a:spcPct val="100000"/>
              </a:lnSpc>
              <a:spcBef>
                <a:spcPts val="1600"/>
              </a:spcBef>
              <a:spcAft>
                <a:spcPts val="0"/>
              </a:spcAft>
              <a:buSzPts val="1200"/>
              <a:buChar char="■"/>
              <a:defRPr sz="1200"/>
            </a:lvl6pPr>
            <a:lvl7pPr indent="-304800" lvl="6" marL="3200400" rtl="0">
              <a:lnSpc>
                <a:spcPct val="100000"/>
              </a:lnSpc>
              <a:spcBef>
                <a:spcPts val="1600"/>
              </a:spcBef>
              <a:spcAft>
                <a:spcPts val="0"/>
              </a:spcAft>
              <a:buSzPts val="1200"/>
              <a:buChar char="●"/>
              <a:defRPr sz="1200"/>
            </a:lvl7pPr>
            <a:lvl8pPr indent="-304800" lvl="7" marL="3657600" rtl="0">
              <a:lnSpc>
                <a:spcPct val="100000"/>
              </a:lnSpc>
              <a:spcBef>
                <a:spcPts val="1600"/>
              </a:spcBef>
              <a:spcAft>
                <a:spcPts val="0"/>
              </a:spcAft>
              <a:buSzPts val="1200"/>
              <a:buChar char="○"/>
              <a:defRPr sz="1200"/>
            </a:lvl8pPr>
            <a:lvl9pPr indent="-304800" lvl="8" marL="4114800" rtl="0">
              <a:lnSpc>
                <a:spcPct val="100000"/>
              </a:lnSpc>
              <a:spcBef>
                <a:spcPts val="1600"/>
              </a:spcBef>
              <a:spcAft>
                <a:spcPts val="1600"/>
              </a:spcAft>
              <a:buSzPts val="1200"/>
              <a:buChar char="■"/>
              <a:defRPr sz="1200"/>
            </a:lvl9pPr>
          </a:lstStyle>
          <a:p/>
        </p:txBody>
      </p:sp>
      <p:sp>
        <p:nvSpPr>
          <p:cNvPr id="5551" name="Google Shape;5551;p23"/>
          <p:cNvSpPr txBox="1"/>
          <p:nvPr>
            <p:ph type="title"/>
          </p:nvPr>
        </p:nvSpPr>
        <p:spPr>
          <a:xfrm>
            <a:off x="720000" y="1038225"/>
            <a:ext cx="3501600" cy="1571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3500"/>
              <a:buFont typeface="El Messiri"/>
              <a:buNone/>
              <a:defRPr b="1" sz="3500">
                <a:solidFill>
                  <a:schemeClr val="accent2"/>
                </a:solidFill>
                <a:latin typeface="El Messiri"/>
                <a:ea typeface="El Messiri"/>
                <a:cs typeface="El Messiri"/>
                <a:sym typeface="El Messiri"/>
              </a:defRPr>
            </a:lvl1pPr>
            <a:lvl2pPr lvl="1"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
    <p:bg>
      <p:bgPr>
        <a:solidFill>
          <a:schemeClr val="dk1"/>
        </a:solidFill>
      </p:bgPr>
    </p:bg>
    <p:spTree>
      <p:nvGrpSpPr>
        <p:cNvPr id="5552" name="Shape 5552"/>
        <p:cNvGrpSpPr/>
        <p:nvPr/>
      </p:nvGrpSpPr>
      <p:grpSpPr>
        <a:xfrm>
          <a:off x="0" y="0"/>
          <a:ext cx="0" cy="0"/>
          <a:chOff x="0" y="0"/>
          <a:chExt cx="0" cy="0"/>
        </a:xfrm>
      </p:grpSpPr>
      <p:grpSp>
        <p:nvGrpSpPr>
          <p:cNvPr id="5553" name="Google Shape;5553;p24"/>
          <p:cNvGrpSpPr/>
          <p:nvPr/>
        </p:nvGrpSpPr>
        <p:grpSpPr>
          <a:xfrm>
            <a:off x="6250862" y="166907"/>
            <a:ext cx="2776735" cy="2046310"/>
            <a:chOff x="6250862" y="166907"/>
            <a:chExt cx="2776735" cy="2046310"/>
          </a:xfrm>
        </p:grpSpPr>
        <p:sp>
          <p:nvSpPr>
            <p:cNvPr id="5554" name="Google Shape;5554;p2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5" name="Google Shape;5555;p2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6" name="Google Shape;5556;p2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7" name="Google Shape;5557;p2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58" name="Google Shape;5558;p24"/>
          <p:cNvGrpSpPr/>
          <p:nvPr/>
        </p:nvGrpSpPr>
        <p:grpSpPr>
          <a:xfrm>
            <a:off x="153872" y="187444"/>
            <a:ext cx="2775931" cy="2046310"/>
            <a:chOff x="153872" y="187444"/>
            <a:chExt cx="2775931" cy="2046310"/>
          </a:xfrm>
        </p:grpSpPr>
        <p:sp>
          <p:nvSpPr>
            <p:cNvPr id="5559" name="Google Shape;5559;p2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0" name="Google Shape;5560;p2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1" name="Google Shape;5561;p2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2" name="Google Shape;5562;p2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grpSp>
      <p:grpSp>
        <p:nvGrpSpPr>
          <p:cNvPr id="5563" name="Google Shape;5563;p24"/>
          <p:cNvGrpSpPr/>
          <p:nvPr/>
        </p:nvGrpSpPr>
        <p:grpSpPr>
          <a:xfrm>
            <a:off x="6250862" y="2930287"/>
            <a:ext cx="2776735" cy="2046310"/>
            <a:chOff x="6250862" y="2930287"/>
            <a:chExt cx="2776735" cy="2046310"/>
          </a:xfrm>
        </p:grpSpPr>
        <p:sp>
          <p:nvSpPr>
            <p:cNvPr id="5564" name="Google Shape;5564;p2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5" name="Google Shape;5565;p2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6" name="Google Shape;5566;p2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7" name="Google Shape;5567;p2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68" name="Google Shape;5568;p24"/>
          <p:cNvGrpSpPr/>
          <p:nvPr/>
        </p:nvGrpSpPr>
        <p:grpSpPr>
          <a:xfrm>
            <a:off x="153872" y="2950824"/>
            <a:ext cx="2775931" cy="2046310"/>
            <a:chOff x="153872" y="2950824"/>
            <a:chExt cx="2775931" cy="2046310"/>
          </a:xfrm>
        </p:grpSpPr>
        <p:sp>
          <p:nvSpPr>
            <p:cNvPr id="5569" name="Google Shape;5569;p2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0" name="Google Shape;5570;p2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1" name="Google Shape;5571;p2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2" name="Google Shape;5572;p2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grpSp>
      <p:sp>
        <p:nvSpPr>
          <p:cNvPr id="5573" name="Google Shape;5573;p24"/>
          <p:cNvSpPr txBox="1"/>
          <p:nvPr>
            <p:ph idx="1" type="body"/>
          </p:nvPr>
        </p:nvSpPr>
        <p:spPr>
          <a:xfrm>
            <a:off x="5244300" y="2390650"/>
            <a:ext cx="3175800" cy="1943400"/>
          </a:xfrm>
          <a:prstGeom prst="rect">
            <a:avLst/>
          </a:prstGeom>
        </p:spPr>
        <p:txBody>
          <a:bodyPr anchorCtr="0" anchor="t" bIns="91425" lIns="91425" spcFirstLastPara="1" rIns="91425" wrap="square" tIns="91425">
            <a:noAutofit/>
          </a:bodyPr>
          <a:lstStyle>
            <a:lvl1pPr indent="-317500" lvl="0" marL="457200" rtl="0" algn="r">
              <a:lnSpc>
                <a:spcPct val="100000"/>
              </a:lnSpc>
              <a:spcBef>
                <a:spcPts val="0"/>
              </a:spcBef>
              <a:spcAft>
                <a:spcPts val="0"/>
              </a:spcAft>
              <a:buSzPts val="1400"/>
              <a:buFont typeface="Lato"/>
              <a:buChar char="●"/>
              <a:defRPr sz="1400">
                <a:latin typeface="Lato"/>
                <a:ea typeface="Lato"/>
                <a:cs typeface="Lato"/>
                <a:sym typeface="Lato"/>
              </a:defRPr>
            </a:lvl1pPr>
            <a:lvl2pPr indent="-304800" lvl="1" marL="914400" rtl="0" algn="r">
              <a:lnSpc>
                <a:spcPct val="100000"/>
              </a:lnSpc>
              <a:spcBef>
                <a:spcPts val="1600"/>
              </a:spcBef>
              <a:spcAft>
                <a:spcPts val="0"/>
              </a:spcAft>
              <a:buSzPts val="1200"/>
              <a:buFont typeface="Lato"/>
              <a:buChar char="○"/>
              <a:defRPr sz="1200">
                <a:latin typeface="Lato"/>
                <a:ea typeface="Lato"/>
                <a:cs typeface="Lato"/>
                <a:sym typeface="Lato"/>
              </a:defRPr>
            </a:lvl2pPr>
            <a:lvl3pPr indent="-304800" lvl="2" marL="1371600" rtl="0" algn="r">
              <a:lnSpc>
                <a:spcPct val="100000"/>
              </a:lnSpc>
              <a:spcBef>
                <a:spcPts val="1600"/>
              </a:spcBef>
              <a:spcAft>
                <a:spcPts val="0"/>
              </a:spcAft>
              <a:buSzPts val="1200"/>
              <a:buChar char="■"/>
              <a:defRPr sz="1200"/>
            </a:lvl3pPr>
            <a:lvl4pPr indent="-304800" lvl="3" marL="1828800" rtl="0" algn="r">
              <a:lnSpc>
                <a:spcPct val="100000"/>
              </a:lnSpc>
              <a:spcBef>
                <a:spcPts val="1600"/>
              </a:spcBef>
              <a:spcAft>
                <a:spcPts val="0"/>
              </a:spcAft>
              <a:buSzPts val="1200"/>
              <a:buChar char="●"/>
              <a:defRPr sz="1200"/>
            </a:lvl4pPr>
            <a:lvl5pPr indent="-304800" lvl="4" marL="2286000" rtl="0" algn="r">
              <a:lnSpc>
                <a:spcPct val="100000"/>
              </a:lnSpc>
              <a:spcBef>
                <a:spcPts val="1600"/>
              </a:spcBef>
              <a:spcAft>
                <a:spcPts val="0"/>
              </a:spcAft>
              <a:buSzPts val="1200"/>
              <a:buChar char="○"/>
              <a:defRPr sz="1200"/>
            </a:lvl5pPr>
            <a:lvl6pPr indent="-304800" lvl="5" marL="2743200" rtl="0" algn="r">
              <a:lnSpc>
                <a:spcPct val="100000"/>
              </a:lnSpc>
              <a:spcBef>
                <a:spcPts val="1600"/>
              </a:spcBef>
              <a:spcAft>
                <a:spcPts val="0"/>
              </a:spcAft>
              <a:buSzPts val="1200"/>
              <a:buChar char="■"/>
              <a:defRPr sz="1200"/>
            </a:lvl6pPr>
            <a:lvl7pPr indent="-304800" lvl="6" marL="3200400" rtl="0" algn="r">
              <a:lnSpc>
                <a:spcPct val="100000"/>
              </a:lnSpc>
              <a:spcBef>
                <a:spcPts val="1600"/>
              </a:spcBef>
              <a:spcAft>
                <a:spcPts val="0"/>
              </a:spcAft>
              <a:buSzPts val="1200"/>
              <a:buChar char="●"/>
              <a:defRPr sz="1200"/>
            </a:lvl7pPr>
            <a:lvl8pPr indent="-304800" lvl="7" marL="3657600" rtl="0" algn="r">
              <a:lnSpc>
                <a:spcPct val="100000"/>
              </a:lnSpc>
              <a:spcBef>
                <a:spcPts val="1600"/>
              </a:spcBef>
              <a:spcAft>
                <a:spcPts val="0"/>
              </a:spcAft>
              <a:buSzPts val="1200"/>
              <a:buChar char="○"/>
              <a:defRPr sz="1200"/>
            </a:lvl8pPr>
            <a:lvl9pPr indent="-304800" lvl="8" marL="4114800" rtl="0" algn="r">
              <a:lnSpc>
                <a:spcPct val="100000"/>
              </a:lnSpc>
              <a:spcBef>
                <a:spcPts val="1600"/>
              </a:spcBef>
              <a:spcAft>
                <a:spcPts val="1600"/>
              </a:spcAft>
              <a:buSzPts val="1200"/>
              <a:buChar char="■"/>
              <a:defRPr sz="1200"/>
            </a:lvl9pPr>
          </a:lstStyle>
          <a:p/>
        </p:txBody>
      </p:sp>
      <p:sp>
        <p:nvSpPr>
          <p:cNvPr id="5574" name="Google Shape;5574;p24"/>
          <p:cNvSpPr txBox="1"/>
          <p:nvPr>
            <p:ph type="title"/>
          </p:nvPr>
        </p:nvSpPr>
        <p:spPr>
          <a:xfrm>
            <a:off x="4530000" y="1038225"/>
            <a:ext cx="3890100" cy="1571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3500"/>
              <a:buFont typeface="El Messiri"/>
              <a:buNone/>
              <a:defRPr b="1" sz="3500">
                <a:solidFill>
                  <a:schemeClr val="accent2"/>
                </a:solidFill>
                <a:latin typeface="El Messiri"/>
                <a:ea typeface="El Messiri"/>
                <a:cs typeface="El Messiri"/>
                <a:sym typeface="El Messiri"/>
              </a:defRPr>
            </a:lvl1pPr>
            <a:lvl2pPr lvl="1"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s 2">
  <p:cSld name="CUSTOM_11">
    <p:bg>
      <p:bgPr>
        <a:solidFill>
          <a:schemeClr val="lt2"/>
        </a:solidFill>
      </p:bgPr>
    </p:bg>
    <p:spTree>
      <p:nvGrpSpPr>
        <p:cNvPr id="5575" name="Shape 5575"/>
        <p:cNvGrpSpPr/>
        <p:nvPr/>
      </p:nvGrpSpPr>
      <p:grpSpPr>
        <a:xfrm>
          <a:off x="0" y="0"/>
          <a:ext cx="0" cy="0"/>
          <a:chOff x="0" y="0"/>
          <a:chExt cx="0" cy="0"/>
        </a:xfrm>
      </p:grpSpPr>
      <p:sp>
        <p:nvSpPr>
          <p:cNvPr id="5576" name="Google Shape;5576;p25"/>
          <p:cNvSpPr/>
          <p:nvPr/>
        </p:nvSpPr>
        <p:spPr>
          <a:xfrm>
            <a:off x="-33050" y="-63825"/>
            <a:ext cx="4589400" cy="530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5"/>
          <p:cNvSpPr/>
          <p:nvPr/>
        </p:nvSpPr>
        <p:spPr>
          <a:xfrm>
            <a:off x="4556350" y="-63825"/>
            <a:ext cx="4672200" cy="5307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5"/>
          <p:cNvSpPr txBox="1"/>
          <p:nvPr>
            <p:ph type="title"/>
          </p:nvPr>
        </p:nvSpPr>
        <p:spPr>
          <a:xfrm>
            <a:off x="1228150" y="1758000"/>
            <a:ext cx="2325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9pPr>
          </a:lstStyle>
          <a:p/>
        </p:txBody>
      </p:sp>
      <p:sp>
        <p:nvSpPr>
          <p:cNvPr id="5579" name="Google Shape;5579;p25"/>
          <p:cNvSpPr txBox="1"/>
          <p:nvPr>
            <p:ph idx="1" type="subTitle"/>
          </p:nvPr>
        </p:nvSpPr>
        <p:spPr>
          <a:xfrm>
            <a:off x="1228150" y="2194200"/>
            <a:ext cx="2325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Lato"/>
              <a:buNone/>
              <a:defRPr sz="1400">
                <a:solidFill>
                  <a:schemeClr val="accent2"/>
                </a:solidFill>
                <a:latin typeface="Lato"/>
                <a:ea typeface="Lato"/>
                <a:cs typeface="Lato"/>
                <a:sym typeface="Lato"/>
              </a:defRPr>
            </a:lvl1pPr>
            <a:lvl2pPr lvl="1"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2pPr>
            <a:lvl3pPr lvl="2"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3pPr>
            <a:lvl4pPr lvl="3"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4pPr>
            <a:lvl5pPr lvl="4"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5pPr>
            <a:lvl6pPr lvl="5"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6pPr>
            <a:lvl7pPr lvl="6"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7pPr>
            <a:lvl8pPr lvl="7"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8pPr>
            <a:lvl9pPr lvl="8"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9pPr>
          </a:lstStyle>
          <a:p/>
        </p:txBody>
      </p:sp>
      <p:sp>
        <p:nvSpPr>
          <p:cNvPr id="5580" name="Google Shape;5580;p25"/>
          <p:cNvSpPr txBox="1"/>
          <p:nvPr>
            <p:ph idx="2" type="title"/>
          </p:nvPr>
        </p:nvSpPr>
        <p:spPr>
          <a:xfrm>
            <a:off x="5559250" y="1758000"/>
            <a:ext cx="2325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9pPr>
          </a:lstStyle>
          <a:p/>
        </p:txBody>
      </p:sp>
      <p:sp>
        <p:nvSpPr>
          <p:cNvPr id="5581" name="Google Shape;5581;p25"/>
          <p:cNvSpPr txBox="1"/>
          <p:nvPr>
            <p:ph idx="3" type="subTitle"/>
          </p:nvPr>
        </p:nvSpPr>
        <p:spPr>
          <a:xfrm>
            <a:off x="5559250" y="2194200"/>
            <a:ext cx="2325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Lato"/>
              <a:buNone/>
              <a:defRPr sz="1400">
                <a:solidFill>
                  <a:schemeClr val="accent2"/>
                </a:solidFill>
                <a:latin typeface="Lato"/>
                <a:ea typeface="Lato"/>
                <a:cs typeface="Lato"/>
                <a:sym typeface="Lato"/>
              </a:defRPr>
            </a:lvl1pPr>
            <a:lvl2pPr lvl="1"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2pPr>
            <a:lvl3pPr lvl="2"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3pPr>
            <a:lvl4pPr lvl="3"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4pPr>
            <a:lvl5pPr lvl="4"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5pPr>
            <a:lvl6pPr lvl="5"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6pPr>
            <a:lvl7pPr lvl="6"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7pPr>
            <a:lvl8pPr lvl="7"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8pPr>
            <a:lvl9pPr lvl="8"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9pPr>
          </a:lstStyle>
          <a:p/>
        </p:txBody>
      </p:sp>
      <p:grpSp>
        <p:nvGrpSpPr>
          <p:cNvPr id="5582" name="Google Shape;5582;p25"/>
          <p:cNvGrpSpPr/>
          <p:nvPr/>
        </p:nvGrpSpPr>
        <p:grpSpPr>
          <a:xfrm>
            <a:off x="135137" y="166907"/>
            <a:ext cx="8873725" cy="4830227"/>
            <a:chOff x="153872" y="166907"/>
            <a:chExt cx="8873725" cy="4830227"/>
          </a:xfrm>
        </p:grpSpPr>
        <p:grpSp>
          <p:nvGrpSpPr>
            <p:cNvPr id="5583" name="Google Shape;5583;p25"/>
            <p:cNvGrpSpPr/>
            <p:nvPr/>
          </p:nvGrpSpPr>
          <p:grpSpPr>
            <a:xfrm>
              <a:off x="6250862" y="166907"/>
              <a:ext cx="2776735" cy="2046310"/>
              <a:chOff x="6250862" y="166907"/>
              <a:chExt cx="2776735" cy="2046310"/>
            </a:xfrm>
          </p:grpSpPr>
          <p:sp>
            <p:nvSpPr>
              <p:cNvPr id="5584" name="Google Shape;5584;p2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25"/>
            <p:cNvGrpSpPr/>
            <p:nvPr/>
          </p:nvGrpSpPr>
          <p:grpSpPr>
            <a:xfrm>
              <a:off x="153872" y="187444"/>
              <a:ext cx="2775931" cy="2046310"/>
              <a:chOff x="153872" y="187444"/>
              <a:chExt cx="2775931" cy="2046310"/>
            </a:xfrm>
          </p:grpSpPr>
          <p:sp>
            <p:nvSpPr>
              <p:cNvPr id="5589" name="Google Shape;5589;p2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25"/>
            <p:cNvGrpSpPr/>
            <p:nvPr/>
          </p:nvGrpSpPr>
          <p:grpSpPr>
            <a:xfrm>
              <a:off x="6250862" y="2930287"/>
              <a:ext cx="2776735" cy="2046310"/>
              <a:chOff x="6250862" y="2930287"/>
              <a:chExt cx="2776735" cy="2046310"/>
            </a:xfrm>
          </p:grpSpPr>
          <p:sp>
            <p:nvSpPr>
              <p:cNvPr id="5594" name="Google Shape;5594;p2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25"/>
            <p:cNvGrpSpPr/>
            <p:nvPr/>
          </p:nvGrpSpPr>
          <p:grpSpPr>
            <a:xfrm>
              <a:off x="153872" y="2950824"/>
              <a:ext cx="2775931" cy="2046310"/>
              <a:chOff x="153872" y="2950824"/>
              <a:chExt cx="2775931" cy="2046310"/>
            </a:xfrm>
          </p:grpSpPr>
          <p:sp>
            <p:nvSpPr>
              <p:cNvPr id="5599" name="Google Shape;5599;p2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3" name="Google Shape;5603;p25"/>
          <p:cNvGrpSpPr/>
          <p:nvPr/>
        </p:nvGrpSpPr>
        <p:grpSpPr>
          <a:xfrm>
            <a:off x="1685159" y="767424"/>
            <a:ext cx="1411281" cy="647906"/>
            <a:chOff x="1789797" y="767424"/>
            <a:chExt cx="1411281" cy="647906"/>
          </a:xfrm>
        </p:grpSpPr>
        <p:sp>
          <p:nvSpPr>
            <p:cNvPr id="5604" name="Google Shape;5604;p25"/>
            <p:cNvSpPr/>
            <p:nvPr/>
          </p:nvSpPr>
          <p:spPr>
            <a:xfrm rot="10800000">
              <a:off x="1789797"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2098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sp>
          <p:nvSpPr>
            <p:cNvPr id="5605" name="Google Shape;5605;p25"/>
            <p:cNvSpPr/>
            <p:nvPr/>
          </p:nvSpPr>
          <p:spPr>
            <a:xfrm rot="10800000">
              <a:off x="2553172"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2098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grpSp>
      <p:grpSp>
        <p:nvGrpSpPr>
          <p:cNvPr id="5606" name="Google Shape;5606;p25"/>
          <p:cNvGrpSpPr/>
          <p:nvPr/>
        </p:nvGrpSpPr>
        <p:grpSpPr>
          <a:xfrm>
            <a:off x="6016259" y="767424"/>
            <a:ext cx="1411281" cy="647906"/>
            <a:chOff x="1789797" y="767424"/>
            <a:chExt cx="1411281" cy="647906"/>
          </a:xfrm>
        </p:grpSpPr>
        <p:sp>
          <p:nvSpPr>
            <p:cNvPr id="5607" name="Google Shape;5607;p25"/>
            <p:cNvSpPr/>
            <p:nvPr/>
          </p:nvSpPr>
          <p:spPr>
            <a:xfrm rot="10800000">
              <a:off x="1789797"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dk1">
                <a:alpha val="3750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sp>
          <p:nvSpPr>
            <p:cNvPr id="5608" name="Google Shape;5608;p25"/>
            <p:cNvSpPr/>
            <p:nvPr/>
          </p:nvSpPr>
          <p:spPr>
            <a:xfrm rot="10800000">
              <a:off x="2553172"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dk1">
                <a:alpha val="3750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bg>
      <p:bgPr>
        <a:solidFill>
          <a:schemeClr val="dk1"/>
        </a:solidFill>
      </p:bgPr>
    </p:bg>
    <p:spTree>
      <p:nvGrpSpPr>
        <p:cNvPr id="5609" name="Shape 5609"/>
        <p:cNvGrpSpPr/>
        <p:nvPr/>
      </p:nvGrpSpPr>
      <p:grpSpPr>
        <a:xfrm>
          <a:off x="0" y="0"/>
          <a:ext cx="0" cy="0"/>
          <a:chOff x="0" y="0"/>
          <a:chExt cx="0" cy="0"/>
        </a:xfrm>
      </p:grpSpPr>
      <p:grpSp>
        <p:nvGrpSpPr>
          <p:cNvPr id="5610" name="Google Shape;5610;p26"/>
          <p:cNvGrpSpPr/>
          <p:nvPr/>
        </p:nvGrpSpPr>
        <p:grpSpPr>
          <a:xfrm rot="5400000">
            <a:off x="4294424" y="1080040"/>
            <a:ext cx="6659822" cy="3801690"/>
            <a:chOff x="4501750" y="756775"/>
            <a:chExt cx="2449725" cy="1398400"/>
          </a:xfrm>
        </p:grpSpPr>
        <p:sp>
          <p:nvSpPr>
            <p:cNvPr id="5611" name="Google Shape;5611;p26"/>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6"/>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6"/>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6"/>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6"/>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6"/>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6"/>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6"/>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6"/>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6"/>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6"/>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6"/>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6"/>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6"/>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6"/>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6"/>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6"/>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6"/>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6"/>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6"/>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6"/>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6"/>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6"/>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6"/>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6"/>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6"/>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6"/>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6"/>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6"/>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6"/>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6"/>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6"/>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6"/>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6"/>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6"/>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6"/>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6"/>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6"/>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6"/>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6"/>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6"/>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6"/>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6"/>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6"/>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6"/>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6"/>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6"/>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6"/>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6"/>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6"/>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6"/>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6"/>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6"/>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6"/>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6"/>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6"/>
            <p:cNvSpPr/>
            <p:nvPr/>
          </p:nvSpPr>
          <p:spPr>
            <a:xfrm>
              <a:off x="6122175" y="934775"/>
              <a:ext cx="22350" cy="22950"/>
            </a:xfrm>
            <a:custGeom>
              <a:rect b="b" l="l" r="r" t="t"/>
              <a:pathLst>
                <a:path extrusionOk="0" h="918" w="894">
                  <a:moveTo>
                    <a:pt x="894" y="703"/>
                  </a:moveTo>
                  <a:lnTo>
                    <a:pt x="572" y="679"/>
                  </a:lnTo>
                  <a:lnTo>
                    <a:pt x="358" y="917"/>
                  </a:lnTo>
                  <a:lnTo>
                    <a:pt x="298" y="607"/>
                  </a:lnTo>
                  <a:lnTo>
                    <a:pt x="1" y="476"/>
                  </a:lnTo>
                  <a:lnTo>
                    <a:pt x="275" y="322"/>
                  </a:lnTo>
                  <a:lnTo>
                    <a:pt x="298" y="0"/>
                  </a:lnTo>
                  <a:lnTo>
                    <a:pt x="537" y="215"/>
                  </a:lnTo>
                  <a:lnTo>
                    <a:pt x="858" y="143"/>
                  </a:lnTo>
                  <a:lnTo>
                    <a:pt x="727"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6"/>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8" name="Google Shape;5668;p26"/>
          <p:cNvSpPr/>
          <p:nvPr/>
        </p:nvSpPr>
        <p:spPr>
          <a:xfrm rot="5400000">
            <a:off x="47778" y="-264530"/>
            <a:ext cx="743673" cy="743741"/>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6"/>
          <p:cNvSpPr/>
          <p:nvPr/>
        </p:nvSpPr>
        <p:spPr>
          <a:xfrm rot="5400000">
            <a:off x="48559" y="558424"/>
            <a:ext cx="744557" cy="744557"/>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6"/>
          <p:cNvSpPr/>
          <p:nvPr/>
        </p:nvSpPr>
        <p:spPr>
          <a:xfrm rot="5400000">
            <a:off x="48152" y="1399627"/>
            <a:ext cx="742925" cy="743741"/>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6"/>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6"/>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6"/>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6"/>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6"/>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6"/>
          <p:cNvSpPr/>
          <p:nvPr/>
        </p:nvSpPr>
        <p:spPr>
          <a:xfrm rot="5400000">
            <a:off x="-2908292" y="2587893"/>
            <a:ext cx="6658259" cy="851398"/>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6"/>
          <p:cNvSpPr/>
          <p:nvPr/>
        </p:nvSpPr>
        <p:spPr>
          <a:xfrm rot="5400000">
            <a:off x="-394844" y="232328"/>
            <a:ext cx="560847" cy="562478"/>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6"/>
          <p:cNvSpPr/>
          <p:nvPr/>
        </p:nvSpPr>
        <p:spPr>
          <a:xfrm rot="5400000">
            <a:off x="-395660" y="1077949"/>
            <a:ext cx="562478" cy="562478"/>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6"/>
          <p:cNvSpPr/>
          <p:nvPr/>
        </p:nvSpPr>
        <p:spPr>
          <a:xfrm rot="5400000">
            <a:off x="-394470" y="1902942"/>
            <a:ext cx="561663" cy="564042"/>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6"/>
          <p:cNvSpPr/>
          <p:nvPr/>
        </p:nvSpPr>
        <p:spPr>
          <a:xfrm rot="5400000">
            <a:off x="-396475" y="2740848"/>
            <a:ext cx="564110" cy="562478"/>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6"/>
          <p:cNvSpPr/>
          <p:nvPr/>
        </p:nvSpPr>
        <p:spPr>
          <a:xfrm rot="5400000">
            <a:off x="-395252" y="3557788"/>
            <a:ext cx="563226" cy="564042"/>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6"/>
          <p:cNvSpPr/>
          <p:nvPr/>
        </p:nvSpPr>
        <p:spPr>
          <a:xfrm rot="5400000">
            <a:off x="-396068" y="4403408"/>
            <a:ext cx="563294" cy="562478"/>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6"/>
          <p:cNvSpPr/>
          <p:nvPr/>
        </p:nvSpPr>
        <p:spPr>
          <a:xfrm rot="5400000">
            <a:off x="-395286" y="5237713"/>
            <a:ext cx="563294" cy="564042"/>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6"/>
          <p:cNvSpPr/>
          <p:nvPr/>
        </p:nvSpPr>
        <p:spPr>
          <a:xfrm rot="5400000">
            <a:off x="1127640" y="-263341"/>
            <a:ext cx="743741" cy="74292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6"/>
          <p:cNvSpPr/>
          <p:nvPr/>
        </p:nvSpPr>
        <p:spPr>
          <a:xfrm rot="5400000">
            <a:off x="1128048" y="560871"/>
            <a:ext cx="744557" cy="744557"/>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6"/>
          <p:cNvSpPr/>
          <p:nvPr/>
        </p:nvSpPr>
        <p:spPr>
          <a:xfrm rot="5400000">
            <a:off x="1127640" y="1399627"/>
            <a:ext cx="743741" cy="74292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6"/>
          <p:cNvSpPr/>
          <p:nvPr/>
        </p:nvSpPr>
        <p:spPr>
          <a:xfrm rot="5400000">
            <a:off x="1128048" y="2224586"/>
            <a:ext cx="742925" cy="74292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6"/>
          <p:cNvSpPr/>
          <p:nvPr/>
        </p:nvSpPr>
        <p:spPr>
          <a:xfrm rot="5400000">
            <a:off x="1128048" y="3056478"/>
            <a:ext cx="742925" cy="74292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6"/>
          <p:cNvSpPr/>
          <p:nvPr/>
        </p:nvSpPr>
        <p:spPr>
          <a:xfrm rot="5400000">
            <a:off x="1128048" y="3881029"/>
            <a:ext cx="744557" cy="744557"/>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6"/>
          <p:cNvSpPr/>
          <p:nvPr/>
        </p:nvSpPr>
        <p:spPr>
          <a:xfrm rot="5400000">
            <a:off x="1127640" y="4721416"/>
            <a:ext cx="743741" cy="74292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6"/>
          <p:cNvSpPr/>
          <p:nvPr/>
        </p:nvSpPr>
        <p:spPr>
          <a:xfrm rot="5400000">
            <a:off x="-1829212" y="2588301"/>
            <a:ext cx="6658259" cy="850582"/>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6"/>
          <p:cNvSpPr/>
          <p:nvPr/>
        </p:nvSpPr>
        <p:spPr>
          <a:xfrm rot="5400000">
            <a:off x="1128048" y="5545560"/>
            <a:ext cx="744557" cy="744557"/>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6"/>
          <p:cNvSpPr/>
          <p:nvPr/>
        </p:nvSpPr>
        <p:spPr>
          <a:xfrm rot="5400000">
            <a:off x="684610" y="232362"/>
            <a:ext cx="560847" cy="562410"/>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6"/>
          <p:cNvSpPr/>
          <p:nvPr/>
        </p:nvSpPr>
        <p:spPr>
          <a:xfrm rot="5400000">
            <a:off x="683794" y="1077983"/>
            <a:ext cx="562478" cy="562410"/>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6"/>
          <p:cNvSpPr/>
          <p:nvPr/>
        </p:nvSpPr>
        <p:spPr>
          <a:xfrm rot="5400000">
            <a:off x="682979" y="1904981"/>
            <a:ext cx="564110" cy="562410"/>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6"/>
          <p:cNvSpPr/>
          <p:nvPr/>
        </p:nvSpPr>
        <p:spPr>
          <a:xfrm rot="5400000">
            <a:off x="682979" y="2740882"/>
            <a:ext cx="564110" cy="562410"/>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6"/>
          <p:cNvSpPr/>
          <p:nvPr/>
        </p:nvSpPr>
        <p:spPr>
          <a:xfrm rot="5400000">
            <a:off x="683421" y="3558603"/>
            <a:ext cx="563226" cy="562410"/>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6"/>
          <p:cNvSpPr/>
          <p:nvPr/>
        </p:nvSpPr>
        <p:spPr>
          <a:xfrm rot="5400000">
            <a:off x="683387" y="4403442"/>
            <a:ext cx="563294" cy="562410"/>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6"/>
          <p:cNvSpPr/>
          <p:nvPr/>
        </p:nvSpPr>
        <p:spPr>
          <a:xfrm rot="5400000">
            <a:off x="683387" y="5238528"/>
            <a:ext cx="563294" cy="562410"/>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6"/>
          <p:cNvSpPr/>
          <p:nvPr/>
        </p:nvSpPr>
        <p:spPr>
          <a:xfrm rot="5400000">
            <a:off x="2205089" y="-263748"/>
            <a:ext cx="743741" cy="743741"/>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6"/>
          <p:cNvSpPr/>
          <p:nvPr/>
        </p:nvSpPr>
        <p:spPr>
          <a:xfrm rot="5400000">
            <a:off x="2206720" y="560055"/>
            <a:ext cx="743741" cy="745372"/>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6"/>
          <p:cNvSpPr/>
          <p:nvPr/>
        </p:nvSpPr>
        <p:spPr>
          <a:xfrm rot="5400000">
            <a:off x="2205904" y="1399219"/>
            <a:ext cx="742925" cy="74292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6"/>
          <p:cNvSpPr/>
          <p:nvPr/>
        </p:nvSpPr>
        <p:spPr>
          <a:xfrm rot="5400000">
            <a:off x="2205497" y="2224178"/>
            <a:ext cx="742925" cy="743741"/>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6"/>
          <p:cNvSpPr/>
          <p:nvPr/>
        </p:nvSpPr>
        <p:spPr>
          <a:xfrm rot="5400000">
            <a:off x="220631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6"/>
          <p:cNvSpPr/>
          <p:nvPr/>
        </p:nvSpPr>
        <p:spPr>
          <a:xfrm rot="5400000">
            <a:off x="2206312" y="3878990"/>
            <a:ext cx="744557" cy="745372"/>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6"/>
          <p:cNvSpPr/>
          <p:nvPr/>
        </p:nvSpPr>
        <p:spPr>
          <a:xfrm rot="5400000">
            <a:off x="220590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6"/>
          <p:cNvSpPr/>
          <p:nvPr/>
        </p:nvSpPr>
        <p:spPr>
          <a:xfrm rot="5400000">
            <a:off x="2206312" y="5545152"/>
            <a:ext cx="744557" cy="745372"/>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6"/>
          <p:cNvSpPr/>
          <p:nvPr/>
        </p:nvSpPr>
        <p:spPr>
          <a:xfrm rot="5400000">
            <a:off x="-751321" y="2586704"/>
            <a:ext cx="6659822" cy="852213"/>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6"/>
          <p:cNvSpPr/>
          <p:nvPr/>
        </p:nvSpPr>
        <p:spPr>
          <a:xfrm rot="5400000">
            <a:off x="1762875" y="231954"/>
            <a:ext cx="560847" cy="563226"/>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6"/>
          <p:cNvSpPr/>
          <p:nvPr/>
        </p:nvSpPr>
        <p:spPr>
          <a:xfrm rot="5400000">
            <a:off x="1762059" y="1077575"/>
            <a:ext cx="562478" cy="563226"/>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6"/>
          <p:cNvSpPr/>
          <p:nvPr/>
        </p:nvSpPr>
        <p:spPr>
          <a:xfrm rot="5400000">
            <a:off x="1761243" y="1904573"/>
            <a:ext cx="564110" cy="563226"/>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6"/>
          <p:cNvSpPr/>
          <p:nvPr/>
        </p:nvSpPr>
        <p:spPr>
          <a:xfrm rot="5400000">
            <a:off x="1761651" y="2740882"/>
            <a:ext cx="564110" cy="562410"/>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6"/>
          <p:cNvSpPr/>
          <p:nvPr/>
        </p:nvSpPr>
        <p:spPr>
          <a:xfrm rot="5400000">
            <a:off x="1761685" y="3558195"/>
            <a:ext cx="563226" cy="563226"/>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6"/>
          <p:cNvSpPr/>
          <p:nvPr/>
        </p:nvSpPr>
        <p:spPr>
          <a:xfrm rot="5400000">
            <a:off x="1762059" y="4402627"/>
            <a:ext cx="563294" cy="564042"/>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6"/>
          <p:cNvSpPr/>
          <p:nvPr/>
        </p:nvSpPr>
        <p:spPr>
          <a:xfrm rot="5400000">
            <a:off x="1761651" y="5238120"/>
            <a:ext cx="563294" cy="563226"/>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6"/>
          <p:cNvSpPr/>
          <p:nvPr/>
        </p:nvSpPr>
        <p:spPr>
          <a:xfrm rot="5400000">
            <a:off x="2841955" y="232362"/>
            <a:ext cx="560847" cy="562410"/>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6"/>
          <p:cNvSpPr/>
          <p:nvPr/>
        </p:nvSpPr>
        <p:spPr>
          <a:xfrm rot="5400000">
            <a:off x="2841547" y="1077575"/>
            <a:ext cx="562478" cy="563226"/>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6"/>
          <p:cNvSpPr/>
          <p:nvPr/>
        </p:nvSpPr>
        <p:spPr>
          <a:xfrm rot="5400000">
            <a:off x="2843960" y="1903723"/>
            <a:ext cx="561663" cy="562478"/>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6"/>
          <p:cNvSpPr/>
          <p:nvPr/>
        </p:nvSpPr>
        <p:spPr>
          <a:xfrm rot="5400000">
            <a:off x="2842329" y="2740441"/>
            <a:ext cx="563294" cy="562478"/>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6"/>
          <p:cNvSpPr/>
          <p:nvPr/>
        </p:nvSpPr>
        <p:spPr>
          <a:xfrm rot="5400000">
            <a:off x="2841989" y="3557380"/>
            <a:ext cx="563226" cy="564857"/>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6"/>
          <p:cNvSpPr/>
          <p:nvPr/>
        </p:nvSpPr>
        <p:spPr>
          <a:xfrm rot="5400000">
            <a:off x="2842363" y="4401811"/>
            <a:ext cx="562478" cy="564857"/>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6"/>
          <p:cNvSpPr/>
          <p:nvPr/>
        </p:nvSpPr>
        <p:spPr>
          <a:xfrm rot="5400000">
            <a:off x="2841955" y="5237305"/>
            <a:ext cx="563294" cy="564857"/>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6"/>
          <p:cNvSpPr/>
          <p:nvPr/>
        </p:nvSpPr>
        <p:spPr>
          <a:xfrm rot="5400000">
            <a:off x="2860543" y="4087371"/>
            <a:ext cx="60761" cy="62392"/>
          </a:xfrm>
          <a:custGeom>
            <a:rect b="b" l="l" r="r" t="t"/>
            <a:pathLst>
              <a:path extrusionOk="0" h="918" w="894">
                <a:moveTo>
                  <a:pt x="894" y="703"/>
                </a:moveTo>
                <a:lnTo>
                  <a:pt x="572" y="679"/>
                </a:lnTo>
                <a:lnTo>
                  <a:pt x="358" y="917"/>
                </a:lnTo>
                <a:lnTo>
                  <a:pt x="298" y="607"/>
                </a:lnTo>
                <a:lnTo>
                  <a:pt x="1" y="476"/>
                </a:lnTo>
                <a:lnTo>
                  <a:pt x="275" y="322"/>
                </a:lnTo>
                <a:lnTo>
                  <a:pt x="298" y="0"/>
                </a:lnTo>
                <a:lnTo>
                  <a:pt x="537" y="215"/>
                </a:lnTo>
                <a:lnTo>
                  <a:pt x="858" y="143"/>
                </a:lnTo>
                <a:lnTo>
                  <a:pt x="727"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6"/>
          <p:cNvSpPr/>
          <p:nvPr/>
        </p:nvSpPr>
        <p:spPr>
          <a:xfrm rot="5400000">
            <a:off x="606110" y="5020428"/>
            <a:ext cx="53488" cy="55052"/>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6"/>
          <p:cNvSpPr/>
          <p:nvPr/>
        </p:nvSpPr>
        <p:spPr>
          <a:xfrm>
            <a:off x="2258100" y="-1269900"/>
            <a:ext cx="4627800" cy="5694300"/>
          </a:xfrm>
          <a:prstGeom prst="rect">
            <a:avLst/>
          </a:prstGeom>
          <a:solidFill>
            <a:schemeClr val="dk1"/>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6"/>
          <p:cNvSpPr txBox="1"/>
          <p:nvPr/>
        </p:nvSpPr>
        <p:spPr>
          <a:xfrm>
            <a:off x="3032550" y="2941075"/>
            <a:ext cx="3078900" cy="72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300"/>
              </a:spcBef>
              <a:spcAft>
                <a:spcPts val="0"/>
              </a:spcAft>
              <a:buNone/>
            </a:pPr>
            <a:r>
              <a:rPr lang="en" sz="1000">
                <a:solidFill>
                  <a:schemeClr val="dk2"/>
                </a:solidFill>
                <a:latin typeface="Lato"/>
                <a:ea typeface="Lato"/>
                <a:cs typeface="Lato"/>
                <a:sym typeface="Lato"/>
              </a:rPr>
              <a:t>CREDITS: This presentation template was created by </a:t>
            </a:r>
            <a:r>
              <a:rPr b="1" lang="en" sz="1000">
                <a:solidFill>
                  <a:schemeClr val="dk2"/>
                </a:solidFill>
                <a:uFill>
                  <a:noFill/>
                </a:uFill>
                <a:latin typeface="Lato"/>
                <a:ea typeface="Lato"/>
                <a:cs typeface="Lato"/>
                <a:sym typeface="Lato"/>
                <a:hlinkClick r:id="rId2">
                  <a:extLst>
                    <a:ext uri="{A12FA001-AC4F-418D-AE19-62706E023703}">
                      <ahyp:hlinkClr val="tx"/>
                    </a:ext>
                  </a:extLst>
                </a:hlinkClick>
              </a:rPr>
              <a:t>Slidesgo</a:t>
            </a:r>
            <a:r>
              <a:rPr lang="en" sz="1000">
                <a:solidFill>
                  <a:schemeClr val="dk2"/>
                </a:solidFill>
                <a:latin typeface="Lato"/>
                <a:ea typeface="Lato"/>
                <a:cs typeface="Lato"/>
                <a:sym typeface="Lato"/>
              </a:rPr>
              <a:t>, including icons by </a:t>
            </a:r>
            <a:r>
              <a:rPr b="1" lang="en" sz="1000">
                <a:solidFill>
                  <a:schemeClr val="dk2"/>
                </a:solidFill>
                <a:uFill>
                  <a:noFill/>
                </a:uFill>
                <a:latin typeface="Lato"/>
                <a:ea typeface="Lato"/>
                <a:cs typeface="Lato"/>
                <a:sym typeface="Lato"/>
                <a:hlinkClick r:id="rId3">
                  <a:extLst>
                    <a:ext uri="{A12FA001-AC4F-418D-AE19-62706E023703}">
                      <ahyp:hlinkClr val="tx"/>
                    </a:ext>
                  </a:extLst>
                </a:hlinkClick>
              </a:rPr>
              <a:t>Flaticon</a:t>
            </a:r>
            <a:r>
              <a:rPr lang="en" sz="1000">
                <a:solidFill>
                  <a:schemeClr val="dk2"/>
                </a:solidFill>
                <a:latin typeface="Lato"/>
                <a:ea typeface="Lato"/>
                <a:cs typeface="Lato"/>
                <a:sym typeface="Lato"/>
              </a:rPr>
              <a:t>, and infographics &amp; images by </a:t>
            </a:r>
            <a:r>
              <a:rPr b="1" lang="en" sz="1000">
                <a:solidFill>
                  <a:schemeClr val="dk2"/>
                </a:solidFill>
                <a:uFill>
                  <a:noFill/>
                </a:uFill>
                <a:latin typeface="Lato"/>
                <a:ea typeface="Lato"/>
                <a:cs typeface="Lato"/>
                <a:sym typeface="Lato"/>
                <a:hlinkClick r:id="rId4">
                  <a:extLst>
                    <a:ext uri="{A12FA001-AC4F-418D-AE19-62706E023703}">
                      <ahyp:hlinkClr val="tx"/>
                    </a:ext>
                  </a:extLst>
                </a:hlinkClick>
              </a:rPr>
              <a:t>Freepik</a:t>
            </a:r>
            <a:r>
              <a:rPr lang="en" sz="1000">
                <a:solidFill>
                  <a:schemeClr val="dk2"/>
                </a:solidFill>
                <a:latin typeface="Lato"/>
                <a:ea typeface="Lato"/>
                <a:cs typeface="Lato"/>
                <a:sym typeface="Lato"/>
              </a:rPr>
              <a:t>. </a:t>
            </a:r>
            <a:endParaRPr sz="1000">
              <a:solidFill>
                <a:schemeClr val="dk2"/>
              </a:solidFill>
              <a:latin typeface="Lato"/>
              <a:ea typeface="Lato"/>
              <a:cs typeface="Lato"/>
              <a:sym typeface="Lato"/>
            </a:endParaRPr>
          </a:p>
        </p:txBody>
      </p:sp>
      <p:sp>
        <p:nvSpPr>
          <p:cNvPr id="5727" name="Google Shape;5727;p26"/>
          <p:cNvSpPr txBox="1"/>
          <p:nvPr>
            <p:ph idx="1" type="subTitle"/>
          </p:nvPr>
        </p:nvSpPr>
        <p:spPr>
          <a:xfrm>
            <a:off x="3157050" y="1321232"/>
            <a:ext cx="2829900" cy="104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28" name="Google Shape;5728;p26"/>
          <p:cNvSpPr txBox="1"/>
          <p:nvPr>
            <p:ph type="title"/>
          </p:nvPr>
        </p:nvSpPr>
        <p:spPr>
          <a:xfrm>
            <a:off x="2599800" y="731398"/>
            <a:ext cx="3944400" cy="591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5000"/>
              <a:buFont typeface="El Messiri"/>
              <a:buNone/>
              <a:defRPr b="1" sz="5000">
                <a:solidFill>
                  <a:schemeClr val="accent2"/>
                </a:solidFill>
                <a:latin typeface="El Messiri"/>
                <a:ea typeface="El Messiri"/>
                <a:cs typeface="El Messiri"/>
                <a:sym typeface="El Messiri"/>
              </a:defRPr>
            </a:lvl1pPr>
            <a:lvl2pPr lvl="1" rtl="0" algn="ctr">
              <a:spcBef>
                <a:spcPts val="0"/>
              </a:spcBef>
              <a:spcAft>
                <a:spcPts val="0"/>
              </a:spcAft>
              <a:buClr>
                <a:schemeClr val="dk2"/>
              </a:buClr>
              <a:buSzPts val="6000"/>
              <a:buNone/>
              <a:defRPr sz="6000">
                <a:solidFill>
                  <a:schemeClr val="dk2"/>
                </a:solidFill>
              </a:defRPr>
            </a:lvl2pPr>
            <a:lvl3pPr lvl="2" rtl="0" algn="ctr">
              <a:spcBef>
                <a:spcPts val="0"/>
              </a:spcBef>
              <a:spcAft>
                <a:spcPts val="0"/>
              </a:spcAft>
              <a:buClr>
                <a:schemeClr val="dk2"/>
              </a:buClr>
              <a:buSzPts val="6000"/>
              <a:buNone/>
              <a:defRPr sz="6000">
                <a:solidFill>
                  <a:schemeClr val="dk2"/>
                </a:solidFill>
              </a:defRPr>
            </a:lvl3pPr>
            <a:lvl4pPr lvl="3" rtl="0" algn="ctr">
              <a:spcBef>
                <a:spcPts val="0"/>
              </a:spcBef>
              <a:spcAft>
                <a:spcPts val="0"/>
              </a:spcAft>
              <a:buClr>
                <a:schemeClr val="dk2"/>
              </a:buClr>
              <a:buSzPts val="6000"/>
              <a:buNone/>
              <a:defRPr sz="6000">
                <a:solidFill>
                  <a:schemeClr val="dk2"/>
                </a:solidFill>
              </a:defRPr>
            </a:lvl4pPr>
            <a:lvl5pPr lvl="4" rtl="0" algn="ctr">
              <a:spcBef>
                <a:spcPts val="0"/>
              </a:spcBef>
              <a:spcAft>
                <a:spcPts val="0"/>
              </a:spcAft>
              <a:buClr>
                <a:schemeClr val="dk2"/>
              </a:buClr>
              <a:buSzPts val="6000"/>
              <a:buNone/>
              <a:defRPr sz="6000">
                <a:solidFill>
                  <a:schemeClr val="dk2"/>
                </a:solidFill>
              </a:defRPr>
            </a:lvl5pPr>
            <a:lvl6pPr lvl="5" rtl="0" algn="ctr">
              <a:spcBef>
                <a:spcPts val="0"/>
              </a:spcBef>
              <a:spcAft>
                <a:spcPts val="0"/>
              </a:spcAft>
              <a:buClr>
                <a:schemeClr val="dk2"/>
              </a:buClr>
              <a:buSzPts val="6000"/>
              <a:buNone/>
              <a:defRPr sz="6000">
                <a:solidFill>
                  <a:schemeClr val="dk2"/>
                </a:solidFill>
              </a:defRPr>
            </a:lvl6pPr>
            <a:lvl7pPr lvl="6" rtl="0" algn="ctr">
              <a:spcBef>
                <a:spcPts val="0"/>
              </a:spcBef>
              <a:spcAft>
                <a:spcPts val="0"/>
              </a:spcAft>
              <a:buClr>
                <a:schemeClr val="dk2"/>
              </a:buClr>
              <a:buSzPts val="6000"/>
              <a:buNone/>
              <a:defRPr sz="6000">
                <a:solidFill>
                  <a:schemeClr val="dk2"/>
                </a:solidFill>
              </a:defRPr>
            </a:lvl7pPr>
            <a:lvl8pPr lvl="7" rtl="0" algn="ctr">
              <a:spcBef>
                <a:spcPts val="0"/>
              </a:spcBef>
              <a:spcAft>
                <a:spcPts val="0"/>
              </a:spcAft>
              <a:buClr>
                <a:schemeClr val="dk2"/>
              </a:buClr>
              <a:buSzPts val="6000"/>
              <a:buNone/>
              <a:defRPr sz="6000">
                <a:solidFill>
                  <a:schemeClr val="dk2"/>
                </a:solidFill>
              </a:defRPr>
            </a:lvl8pPr>
            <a:lvl9pPr lvl="8" rtl="0" algn="ctr">
              <a:spcBef>
                <a:spcPts val="0"/>
              </a:spcBef>
              <a:spcAft>
                <a:spcPts val="0"/>
              </a:spcAft>
              <a:buClr>
                <a:schemeClr val="dk2"/>
              </a:buClr>
              <a:buSzPts val="6000"/>
              <a:buNone/>
              <a:defRPr sz="6000">
                <a:solidFill>
                  <a:schemeClr val="dk2"/>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2">
    <p:bg>
      <p:bgPr>
        <a:solidFill>
          <a:schemeClr val="lt2"/>
        </a:solidFill>
      </p:bgPr>
    </p:bg>
    <p:spTree>
      <p:nvGrpSpPr>
        <p:cNvPr id="5729" name="Shape 5729"/>
        <p:cNvGrpSpPr/>
        <p:nvPr/>
      </p:nvGrpSpPr>
      <p:grpSpPr>
        <a:xfrm>
          <a:off x="0" y="0"/>
          <a:ext cx="0" cy="0"/>
          <a:chOff x="0" y="0"/>
          <a:chExt cx="0" cy="0"/>
        </a:xfrm>
      </p:grpSpPr>
      <p:grpSp>
        <p:nvGrpSpPr>
          <p:cNvPr id="5730" name="Google Shape;5730;p27"/>
          <p:cNvGrpSpPr/>
          <p:nvPr/>
        </p:nvGrpSpPr>
        <p:grpSpPr>
          <a:xfrm>
            <a:off x="135137" y="156636"/>
            <a:ext cx="8873725" cy="4830227"/>
            <a:chOff x="153872" y="166907"/>
            <a:chExt cx="8873725" cy="4830227"/>
          </a:xfrm>
        </p:grpSpPr>
        <p:grpSp>
          <p:nvGrpSpPr>
            <p:cNvPr id="5731" name="Google Shape;5731;p27"/>
            <p:cNvGrpSpPr/>
            <p:nvPr/>
          </p:nvGrpSpPr>
          <p:grpSpPr>
            <a:xfrm>
              <a:off x="6250862" y="166907"/>
              <a:ext cx="2776735" cy="2046310"/>
              <a:chOff x="6250862" y="166907"/>
              <a:chExt cx="2776735" cy="2046310"/>
            </a:xfrm>
          </p:grpSpPr>
          <p:sp>
            <p:nvSpPr>
              <p:cNvPr id="5732" name="Google Shape;5732;p2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27"/>
            <p:cNvGrpSpPr/>
            <p:nvPr/>
          </p:nvGrpSpPr>
          <p:grpSpPr>
            <a:xfrm>
              <a:off x="153872" y="187444"/>
              <a:ext cx="2775931" cy="2046310"/>
              <a:chOff x="153872" y="187444"/>
              <a:chExt cx="2775931" cy="2046310"/>
            </a:xfrm>
          </p:grpSpPr>
          <p:sp>
            <p:nvSpPr>
              <p:cNvPr id="5737" name="Google Shape;5737;p2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27"/>
            <p:cNvGrpSpPr/>
            <p:nvPr/>
          </p:nvGrpSpPr>
          <p:grpSpPr>
            <a:xfrm>
              <a:off x="6250862" y="2930287"/>
              <a:ext cx="2776735" cy="2046310"/>
              <a:chOff x="6250862" y="2930287"/>
              <a:chExt cx="2776735" cy="2046310"/>
            </a:xfrm>
          </p:grpSpPr>
          <p:sp>
            <p:nvSpPr>
              <p:cNvPr id="5742" name="Google Shape;5742;p2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27"/>
            <p:cNvGrpSpPr/>
            <p:nvPr/>
          </p:nvGrpSpPr>
          <p:grpSpPr>
            <a:xfrm>
              <a:off x="153872" y="2950824"/>
              <a:ext cx="2775931" cy="2046310"/>
              <a:chOff x="153872" y="2950824"/>
              <a:chExt cx="2775931" cy="2046310"/>
            </a:xfrm>
          </p:grpSpPr>
          <p:sp>
            <p:nvSpPr>
              <p:cNvPr id="5747" name="Google Shape;5747;p2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
    <p:bg>
      <p:bgPr>
        <a:solidFill>
          <a:schemeClr val="dk1"/>
        </a:solidFill>
      </p:bgPr>
    </p:bg>
    <p:spTree>
      <p:nvGrpSpPr>
        <p:cNvPr id="5751" name="Shape 5751"/>
        <p:cNvGrpSpPr/>
        <p:nvPr/>
      </p:nvGrpSpPr>
      <p:grpSpPr>
        <a:xfrm>
          <a:off x="0" y="0"/>
          <a:ext cx="0" cy="0"/>
          <a:chOff x="0" y="0"/>
          <a:chExt cx="0" cy="0"/>
        </a:xfrm>
      </p:grpSpPr>
      <p:grpSp>
        <p:nvGrpSpPr>
          <p:cNvPr id="5752" name="Google Shape;5752;p28"/>
          <p:cNvGrpSpPr/>
          <p:nvPr/>
        </p:nvGrpSpPr>
        <p:grpSpPr>
          <a:xfrm>
            <a:off x="135137" y="156636"/>
            <a:ext cx="8873725" cy="4830227"/>
            <a:chOff x="153872" y="166907"/>
            <a:chExt cx="8873725" cy="4830227"/>
          </a:xfrm>
        </p:grpSpPr>
        <p:grpSp>
          <p:nvGrpSpPr>
            <p:cNvPr id="5753" name="Google Shape;5753;p28"/>
            <p:cNvGrpSpPr/>
            <p:nvPr/>
          </p:nvGrpSpPr>
          <p:grpSpPr>
            <a:xfrm>
              <a:off x="6250862" y="166907"/>
              <a:ext cx="2776735" cy="2046310"/>
              <a:chOff x="6250862" y="166907"/>
              <a:chExt cx="2776735" cy="2046310"/>
            </a:xfrm>
          </p:grpSpPr>
          <p:sp>
            <p:nvSpPr>
              <p:cNvPr id="5754" name="Google Shape;5754;p28"/>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8"/>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28"/>
            <p:cNvGrpSpPr/>
            <p:nvPr/>
          </p:nvGrpSpPr>
          <p:grpSpPr>
            <a:xfrm>
              <a:off x="153872" y="187444"/>
              <a:ext cx="2775931" cy="2046310"/>
              <a:chOff x="153872" y="187444"/>
              <a:chExt cx="2775931" cy="2046310"/>
            </a:xfrm>
          </p:grpSpPr>
          <p:sp>
            <p:nvSpPr>
              <p:cNvPr id="5759" name="Google Shape;5759;p28"/>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8"/>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28"/>
            <p:cNvGrpSpPr/>
            <p:nvPr/>
          </p:nvGrpSpPr>
          <p:grpSpPr>
            <a:xfrm>
              <a:off x="6250862" y="2930287"/>
              <a:ext cx="2776735" cy="2046310"/>
              <a:chOff x="6250862" y="2930287"/>
              <a:chExt cx="2776735" cy="2046310"/>
            </a:xfrm>
          </p:grpSpPr>
          <p:sp>
            <p:nvSpPr>
              <p:cNvPr id="5764" name="Google Shape;5764;p28"/>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8"/>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8" name="Google Shape;5768;p28"/>
            <p:cNvGrpSpPr/>
            <p:nvPr/>
          </p:nvGrpSpPr>
          <p:grpSpPr>
            <a:xfrm>
              <a:off x="153872" y="2950824"/>
              <a:ext cx="2775931" cy="2046310"/>
              <a:chOff x="153872" y="2950824"/>
              <a:chExt cx="2775931" cy="2046310"/>
            </a:xfrm>
          </p:grpSpPr>
          <p:sp>
            <p:nvSpPr>
              <p:cNvPr id="5769" name="Google Shape;5769;p28"/>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8"/>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2572" name="Shape 2572"/>
        <p:cNvGrpSpPr/>
        <p:nvPr/>
      </p:nvGrpSpPr>
      <p:grpSpPr>
        <a:xfrm>
          <a:off x="0" y="0"/>
          <a:ext cx="0" cy="0"/>
          <a:chOff x="0" y="0"/>
          <a:chExt cx="0" cy="0"/>
        </a:xfrm>
      </p:grpSpPr>
      <p:grpSp>
        <p:nvGrpSpPr>
          <p:cNvPr id="2573" name="Google Shape;2573;p4"/>
          <p:cNvGrpSpPr/>
          <p:nvPr/>
        </p:nvGrpSpPr>
        <p:grpSpPr>
          <a:xfrm>
            <a:off x="6250862" y="166907"/>
            <a:ext cx="2776735" cy="2046310"/>
            <a:chOff x="6250862" y="166907"/>
            <a:chExt cx="2776735" cy="2046310"/>
          </a:xfrm>
        </p:grpSpPr>
        <p:sp>
          <p:nvSpPr>
            <p:cNvPr id="2574" name="Google Shape;2574;p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4"/>
          <p:cNvGrpSpPr/>
          <p:nvPr/>
        </p:nvGrpSpPr>
        <p:grpSpPr>
          <a:xfrm>
            <a:off x="153872" y="187444"/>
            <a:ext cx="2775931" cy="2046310"/>
            <a:chOff x="153872" y="187444"/>
            <a:chExt cx="2775931" cy="2046310"/>
          </a:xfrm>
        </p:grpSpPr>
        <p:sp>
          <p:nvSpPr>
            <p:cNvPr id="2579" name="Google Shape;2579;p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4"/>
          <p:cNvGrpSpPr/>
          <p:nvPr/>
        </p:nvGrpSpPr>
        <p:grpSpPr>
          <a:xfrm>
            <a:off x="6250862" y="2930287"/>
            <a:ext cx="2776735" cy="2046310"/>
            <a:chOff x="6250862" y="2930287"/>
            <a:chExt cx="2776735" cy="2046310"/>
          </a:xfrm>
        </p:grpSpPr>
        <p:sp>
          <p:nvSpPr>
            <p:cNvPr id="2584" name="Google Shape;2584;p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8" name="Google Shape;2588;p4"/>
          <p:cNvGrpSpPr/>
          <p:nvPr/>
        </p:nvGrpSpPr>
        <p:grpSpPr>
          <a:xfrm>
            <a:off x="153872" y="2950824"/>
            <a:ext cx="2775931" cy="2046310"/>
            <a:chOff x="153872" y="2950824"/>
            <a:chExt cx="2775931" cy="2046310"/>
          </a:xfrm>
        </p:grpSpPr>
        <p:sp>
          <p:nvSpPr>
            <p:cNvPr id="2589" name="Google Shape;2589;p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3" name="Google Shape;2593;p4"/>
          <p:cNvSpPr txBox="1"/>
          <p:nvPr>
            <p:ph idx="1" type="body"/>
          </p:nvPr>
        </p:nvSpPr>
        <p:spPr>
          <a:xfrm>
            <a:off x="720000" y="1136675"/>
            <a:ext cx="7704000" cy="3287700"/>
          </a:xfrm>
          <a:prstGeom prst="rect">
            <a:avLst/>
          </a:prstGeom>
        </p:spPr>
        <p:txBody>
          <a:bodyPr anchorCtr="0" anchor="t" bIns="91425" lIns="91425" spcFirstLastPara="1" rIns="91425" wrap="square" tIns="91425">
            <a:noAutofit/>
          </a:bodyPr>
          <a:lstStyle>
            <a:lvl1pPr indent="-298450" lvl="0" marL="457200" rtl="0">
              <a:lnSpc>
                <a:spcPct val="100000"/>
              </a:lnSpc>
              <a:spcBef>
                <a:spcPts val="0"/>
              </a:spcBef>
              <a:spcAft>
                <a:spcPts val="0"/>
              </a:spcAft>
              <a:buClr>
                <a:srgbClr val="936037"/>
              </a:buClr>
              <a:buSzPts val="1100"/>
              <a:buFont typeface="Lato"/>
              <a:buChar char="●"/>
              <a:defRPr sz="1100">
                <a:solidFill>
                  <a:srgbClr val="936037"/>
                </a:solidFill>
                <a:latin typeface="Lato"/>
                <a:ea typeface="Lato"/>
                <a:cs typeface="Lato"/>
                <a:sym typeface="Lato"/>
              </a:defRPr>
            </a:lvl1pPr>
            <a:lvl2pPr indent="-317500" lvl="1" marL="9144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2pPr>
            <a:lvl3pPr indent="-317500" lvl="2" marL="13716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3pPr>
            <a:lvl4pPr indent="-317500" lvl="3" marL="18288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4pPr>
            <a:lvl5pPr indent="-317500" lvl="4" marL="22860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5pPr>
            <a:lvl6pPr indent="-317500" lvl="5" marL="27432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6pPr>
            <a:lvl7pPr indent="-317500" lvl="6" marL="32004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7pPr>
            <a:lvl8pPr indent="-317500" lvl="7" marL="36576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8pPr>
            <a:lvl9pPr indent="-317500" lvl="8" marL="4114800" rtl="0">
              <a:lnSpc>
                <a:spcPct val="100000"/>
              </a:lnSpc>
              <a:spcBef>
                <a:spcPts val="1600"/>
              </a:spcBef>
              <a:spcAft>
                <a:spcPts val="1600"/>
              </a:spcAft>
              <a:buClr>
                <a:schemeClr val="accent4"/>
              </a:buClr>
              <a:buSzPts val="1400"/>
              <a:buFont typeface="Lato"/>
              <a:buChar char="■"/>
              <a:defRPr>
                <a:solidFill>
                  <a:schemeClr val="accent4"/>
                </a:solidFill>
                <a:latin typeface="Lato"/>
                <a:ea typeface="Lato"/>
                <a:cs typeface="Lato"/>
                <a:sym typeface="Lato"/>
              </a:defRPr>
            </a:lvl9pPr>
          </a:lstStyle>
          <a:p/>
        </p:txBody>
      </p:sp>
      <p:sp>
        <p:nvSpPr>
          <p:cNvPr id="2594" name="Google Shape;2594;p4"/>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2595" name="Shape 2595"/>
        <p:cNvGrpSpPr/>
        <p:nvPr/>
      </p:nvGrpSpPr>
      <p:grpSpPr>
        <a:xfrm>
          <a:off x="0" y="0"/>
          <a:ext cx="0" cy="0"/>
          <a:chOff x="0" y="0"/>
          <a:chExt cx="0" cy="0"/>
        </a:xfrm>
      </p:grpSpPr>
      <p:sp>
        <p:nvSpPr>
          <p:cNvPr id="2596" name="Google Shape;2596;p5"/>
          <p:cNvSpPr txBox="1"/>
          <p:nvPr>
            <p:ph type="title"/>
          </p:nvPr>
        </p:nvSpPr>
        <p:spPr>
          <a:xfrm>
            <a:off x="687300" y="2748600"/>
            <a:ext cx="2325300" cy="42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597" name="Google Shape;2597;p5"/>
          <p:cNvSpPr txBox="1"/>
          <p:nvPr>
            <p:ph idx="1" type="subTitle"/>
          </p:nvPr>
        </p:nvSpPr>
        <p:spPr>
          <a:xfrm>
            <a:off x="687300" y="3108600"/>
            <a:ext cx="23253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598" name="Google Shape;2598;p5"/>
          <p:cNvSpPr txBox="1"/>
          <p:nvPr>
            <p:ph idx="2" type="title"/>
          </p:nvPr>
        </p:nvSpPr>
        <p:spPr>
          <a:xfrm>
            <a:off x="6131405" y="2748600"/>
            <a:ext cx="2325300" cy="428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599" name="Google Shape;2599;p5"/>
          <p:cNvSpPr txBox="1"/>
          <p:nvPr>
            <p:ph idx="3" type="subTitle"/>
          </p:nvPr>
        </p:nvSpPr>
        <p:spPr>
          <a:xfrm>
            <a:off x="6122172" y="3108600"/>
            <a:ext cx="2325300" cy="540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600" name="Google Shape;2600;p5"/>
          <p:cNvSpPr txBox="1"/>
          <p:nvPr>
            <p:ph idx="4"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601" name="Google Shape;2601;p5"/>
          <p:cNvGrpSpPr/>
          <p:nvPr/>
        </p:nvGrpSpPr>
        <p:grpSpPr>
          <a:xfrm rot="5400000">
            <a:off x="7045940" y="1427549"/>
            <a:ext cx="648623" cy="2088640"/>
            <a:chOff x="47744" y="2224586"/>
            <a:chExt cx="745372" cy="2400184"/>
          </a:xfrm>
        </p:grpSpPr>
        <p:sp>
          <p:nvSpPr>
            <p:cNvPr id="2602" name="Google Shape;2602;p5"/>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5"/>
          <p:cNvGrpSpPr/>
          <p:nvPr/>
        </p:nvGrpSpPr>
        <p:grpSpPr>
          <a:xfrm rot="5400000">
            <a:off x="1440015" y="1427549"/>
            <a:ext cx="648623" cy="2088640"/>
            <a:chOff x="47744" y="2224586"/>
            <a:chExt cx="745372" cy="2400184"/>
          </a:xfrm>
        </p:grpSpPr>
        <p:sp>
          <p:nvSpPr>
            <p:cNvPr id="2606" name="Google Shape;2606;p5"/>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
          <p:cNvGrpSpPr/>
          <p:nvPr/>
        </p:nvGrpSpPr>
        <p:grpSpPr>
          <a:xfrm>
            <a:off x="135137" y="156636"/>
            <a:ext cx="8873725" cy="4830227"/>
            <a:chOff x="153872" y="166907"/>
            <a:chExt cx="8873725" cy="4830227"/>
          </a:xfrm>
        </p:grpSpPr>
        <p:grpSp>
          <p:nvGrpSpPr>
            <p:cNvPr id="2610" name="Google Shape;2610;p5"/>
            <p:cNvGrpSpPr/>
            <p:nvPr/>
          </p:nvGrpSpPr>
          <p:grpSpPr>
            <a:xfrm>
              <a:off x="6250862" y="166907"/>
              <a:ext cx="2776735" cy="2046310"/>
              <a:chOff x="6250862" y="166907"/>
              <a:chExt cx="2776735" cy="2046310"/>
            </a:xfrm>
          </p:grpSpPr>
          <p:sp>
            <p:nvSpPr>
              <p:cNvPr id="2611" name="Google Shape;2611;p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5"/>
            <p:cNvGrpSpPr/>
            <p:nvPr/>
          </p:nvGrpSpPr>
          <p:grpSpPr>
            <a:xfrm>
              <a:off x="153872" y="187444"/>
              <a:ext cx="2775931" cy="2046310"/>
              <a:chOff x="153872" y="187444"/>
              <a:chExt cx="2775931" cy="2046310"/>
            </a:xfrm>
          </p:grpSpPr>
          <p:sp>
            <p:nvSpPr>
              <p:cNvPr id="2616" name="Google Shape;2616;p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 name="Google Shape;2620;p5"/>
            <p:cNvGrpSpPr/>
            <p:nvPr/>
          </p:nvGrpSpPr>
          <p:grpSpPr>
            <a:xfrm>
              <a:off x="6250862" y="2930287"/>
              <a:ext cx="2776735" cy="2046310"/>
              <a:chOff x="6250862" y="2930287"/>
              <a:chExt cx="2776735" cy="2046310"/>
            </a:xfrm>
          </p:grpSpPr>
          <p:sp>
            <p:nvSpPr>
              <p:cNvPr id="2621" name="Google Shape;2621;p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5" name="Google Shape;2625;p5"/>
            <p:cNvGrpSpPr/>
            <p:nvPr/>
          </p:nvGrpSpPr>
          <p:grpSpPr>
            <a:xfrm>
              <a:off x="153872" y="2950824"/>
              <a:ext cx="2775931" cy="2046310"/>
              <a:chOff x="153872" y="2950824"/>
              <a:chExt cx="2775931" cy="2046310"/>
            </a:xfrm>
          </p:grpSpPr>
          <p:sp>
            <p:nvSpPr>
              <p:cNvPr id="2626" name="Google Shape;2626;p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2630" name="Shape 2630"/>
        <p:cNvGrpSpPr/>
        <p:nvPr/>
      </p:nvGrpSpPr>
      <p:grpSpPr>
        <a:xfrm>
          <a:off x="0" y="0"/>
          <a:ext cx="0" cy="0"/>
          <a:chOff x="0" y="0"/>
          <a:chExt cx="0" cy="0"/>
        </a:xfrm>
      </p:grpSpPr>
      <p:sp>
        <p:nvSpPr>
          <p:cNvPr id="2631" name="Google Shape;2631;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632" name="Google Shape;2632;p6"/>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633" name="Google Shape;2633;p6"/>
          <p:cNvGrpSpPr/>
          <p:nvPr/>
        </p:nvGrpSpPr>
        <p:grpSpPr>
          <a:xfrm>
            <a:off x="135137" y="156636"/>
            <a:ext cx="8873725" cy="4830227"/>
            <a:chOff x="153872" y="166907"/>
            <a:chExt cx="8873725" cy="4830227"/>
          </a:xfrm>
        </p:grpSpPr>
        <p:grpSp>
          <p:nvGrpSpPr>
            <p:cNvPr id="2634" name="Google Shape;2634;p6"/>
            <p:cNvGrpSpPr/>
            <p:nvPr/>
          </p:nvGrpSpPr>
          <p:grpSpPr>
            <a:xfrm>
              <a:off x="6250862" y="166907"/>
              <a:ext cx="2776735" cy="2046310"/>
              <a:chOff x="6250862" y="166907"/>
              <a:chExt cx="2776735" cy="2046310"/>
            </a:xfrm>
          </p:grpSpPr>
          <p:sp>
            <p:nvSpPr>
              <p:cNvPr id="2635" name="Google Shape;2635;p6"/>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9" name="Google Shape;2639;p6"/>
            <p:cNvGrpSpPr/>
            <p:nvPr/>
          </p:nvGrpSpPr>
          <p:grpSpPr>
            <a:xfrm>
              <a:off x="153872" y="187444"/>
              <a:ext cx="2775931" cy="2046310"/>
              <a:chOff x="153872" y="187444"/>
              <a:chExt cx="2775931" cy="2046310"/>
            </a:xfrm>
          </p:grpSpPr>
          <p:sp>
            <p:nvSpPr>
              <p:cNvPr id="2640" name="Google Shape;2640;p6"/>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6"/>
            <p:cNvGrpSpPr/>
            <p:nvPr/>
          </p:nvGrpSpPr>
          <p:grpSpPr>
            <a:xfrm>
              <a:off x="6250862" y="2930287"/>
              <a:ext cx="2776735" cy="2046310"/>
              <a:chOff x="6250862" y="2930287"/>
              <a:chExt cx="2776735" cy="2046310"/>
            </a:xfrm>
          </p:grpSpPr>
          <p:sp>
            <p:nvSpPr>
              <p:cNvPr id="2645" name="Google Shape;2645;p6"/>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 name="Google Shape;2649;p6"/>
            <p:cNvGrpSpPr/>
            <p:nvPr/>
          </p:nvGrpSpPr>
          <p:grpSpPr>
            <a:xfrm>
              <a:off x="153872" y="2950824"/>
              <a:ext cx="2775931" cy="2046310"/>
              <a:chOff x="153872" y="2950824"/>
              <a:chExt cx="2775931" cy="2046310"/>
            </a:xfrm>
          </p:grpSpPr>
          <p:sp>
            <p:nvSpPr>
              <p:cNvPr id="2650" name="Google Shape;2650;p6"/>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2"/>
        </a:solidFill>
      </p:bgPr>
    </p:bg>
    <p:spTree>
      <p:nvGrpSpPr>
        <p:cNvPr id="2654" name="Shape 2654"/>
        <p:cNvGrpSpPr/>
        <p:nvPr/>
      </p:nvGrpSpPr>
      <p:grpSpPr>
        <a:xfrm>
          <a:off x="0" y="0"/>
          <a:ext cx="0" cy="0"/>
          <a:chOff x="0" y="0"/>
          <a:chExt cx="0" cy="0"/>
        </a:xfrm>
      </p:grpSpPr>
      <p:sp>
        <p:nvSpPr>
          <p:cNvPr id="2655" name="Google Shape;2655;p7"/>
          <p:cNvSpPr txBox="1"/>
          <p:nvPr>
            <p:ph type="title"/>
          </p:nvPr>
        </p:nvSpPr>
        <p:spPr>
          <a:xfrm>
            <a:off x="720000" y="720000"/>
            <a:ext cx="4386600" cy="1003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sp>
        <p:nvSpPr>
          <p:cNvPr id="2656" name="Google Shape;2656;p7"/>
          <p:cNvSpPr txBox="1"/>
          <p:nvPr>
            <p:ph idx="1" type="body"/>
          </p:nvPr>
        </p:nvSpPr>
        <p:spPr>
          <a:xfrm>
            <a:off x="720000" y="1811250"/>
            <a:ext cx="3548700" cy="26133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accent1"/>
              </a:buClr>
              <a:buSzPts val="1400"/>
              <a:buFont typeface="Lato"/>
              <a:buChar char="●"/>
              <a:defRPr sz="1400">
                <a:solidFill>
                  <a:schemeClr val="accent1"/>
                </a:solidFill>
                <a:latin typeface="Lato"/>
                <a:ea typeface="Lato"/>
                <a:cs typeface="Lato"/>
                <a:sym typeface="Lato"/>
              </a:defRPr>
            </a:lvl1pPr>
            <a:lvl2pPr indent="-317500" lvl="1" marL="9144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2pPr>
            <a:lvl3pPr indent="-317500" lvl="2" marL="13716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3pPr>
            <a:lvl4pPr indent="-317500" lvl="3" marL="18288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4pPr>
            <a:lvl5pPr indent="-317500" lvl="4" marL="22860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5pPr>
            <a:lvl6pPr indent="-317500" lvl="5" marL="27432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6pPr>
            <a:lvl7pPr indent="-317500" lvl="6" marL="32004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7pPr>
            <a:lvl8pPr indent="-317500" lvl="7" marL="36576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8pPr>
            <a:lvl9pPr indent="-317500" lvl="8" marL="4114800" rtl="0">
              <a:lnSpc>
                <a:spcPct val="100000"/>
              </a:lnSpc>
              <a:spcBef>
                <a:spcPts val="1600"/>
              </a:spcBef>
              <a:spcAft>
                <a:spcPts val="1600"/>
              </a:spcAft>
              <a:buClr>
                <a:schemeClr val="accent1"/>
              </a:buClr>
              <a:buSzPts val="1400"/>
              <a:buFont typeface="Lato"/>
              <a:buChar char="■"/>
              <a:defRPr>
                <a:solidFill>
                  <a:schemeClr val="accent1"/>
                </a:solidFill>
                <a:latin typeface="Lato"/>
                <a:ea typeface="Lato"/>
                <a:cs typeface="Lato"/>
                <a:sym typeface="Lato"/>
              </a:defRPr>
            </a:lvl9pPr>
          </a:lstStyle>
          <a:p/>
        </p:txBody>
      </p:sp>
      <p:sp>
        <p:nvSpPr>
          <p:cNvPr id="2657" name="Google Shape;2657;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2658" name="Google Shape;2658;p7"/>
          <p:cNvGrpSpPr/>
          <p:nvPr/>
        </p:nvGrpSpPr>
        <p:grpSpPr>
          <a:xfrm>
            <a:off x="6250862" y="166907"/>
            <a:ext cx="2776735" cy="2046310"/>
            <a:chOff x="6250862" y="166907"/>
            <a:chExt cx="2776735" cy="2046310"/>
          </a:xfrm>
        </p:grpSpPr>
        <p:sp>
          <p:nvSpPr>
            <p:cNvPr id="2659" name="Google Shape;2659;p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7"/>
          <p:cNvGrpSpPr/>
          <p:nvPr/>
        </p:nvGrpSpPr>
        <p:grpSpPr>
          <a:xfrm>
            <a:off x="153872" y="187444"/>
            <a:ext cx="2775931" cy="2046310"/>
            <a:chOff x="153872" y="187444"/>
            <a:chExt cx="2775931" cy="2046310"/>
          </a:xfrm>
        </p:grpSpPr>
        <p:sp>
          <p:nvSpPr>
            <p:cNvPr id="2664" name="Google Shape;2664;p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 name="Google Shape;2668;p7"/>
          <p:cNvGrpSpPr/>
          <p:nvPr/>
        </p:nvGrpSpPr>
        <p:grpSpPr>
          <a:xfrm>
            <a:off x="6250862" y="2930287"/>
            <a:ext cx="2776735" cy="2046310"/>
            <a:chOff x="6250862" y="2930287"/>
            <a:chExt cx="2776735" cy="2046310"/>
          </a:xfrm>
        </p:grpSpPr>
        <p:sp>
          <p:nvSpPr>
            <p:cNvPr id="2669" name="Google Shape;2669;p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 name="Google Shape;2673;p7"/>
          <p:cNvGrpSpPr/>
          <p:nvPr/>
        </p:nvGrpSpPr>
        <p:grpSpPr>
          <a:xfrm>
            <a:off x="153872" y="2950824"/>
            <a:ext cx="2775931" cy="2046310"/>
            <a:chOff x="153872" y="2950824"/>
            <a:chExt cx="2775931" cy="2046310"/>
          </a:xfrm>
        </p:grpSpPr>
        <p:sp>
          <p:nvSpPr>
            <p:cNvPr id="2674" name="Google Shape;2674;p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2678" name="Shape 2678"/>
        <p:cNvGrpSpPr/>
        <p:nvPr/>
      </p:nvGrpSpPr>
      <p:grpSpPr>
        <a:xfrm>
          <a:off x="0" y="0"/>
          <a:ext cx="0" cy="0"/>
          <a:chOff x="0" y="0"/>
          <a:chExt cx="0" cy="0"/>
        </a:xfrm>
      </p:grpSpPr>
      <p:sp>
        <p:nvSpPr>
          <p:cNvPr id="2679" name="Google Shape;2679;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680" name="Google Shape;2680;p8"/>
          <p:cNvSpPr txBox="1"/>
          <p:nvPr>
            <p:ph type="title"/>
          </p:nvPr>
        </p:nvSpPr>
        <p:spPr>
          <a:xfrm>
            <a:off x="720000" y="749825"/>
            <a:ext cx="5166600" cy="18450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7500"/>
              <a:buFont typeface="El Messiri"/>
              <a:buNone/>
              <a:defRPr b="1" sz="7500">
                <a:solidFill>
                  <a:schemeClr val="accent2"/>
                </a:solidFill>
                <a:latin typeface="El Messiri"/>
                <a:ea typeface="El Messiri"/>
                <a:cs typeface="El Messiri"/>
                <a:sym typeface="El Messiri"/>
              </a:defRPr>
            </a:lvl1pPr>
            <a:lvl2pPr lvl="1"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2681" name="Shape 2681"/>
        <p:cNvGrpSpPr/>
        <p:nvPr/>
      </p:nvGrpSpPr>
      <p:grpSpPr>
        <a:xfrm>
          <a:off x="0" y="0"/>
          <a:ext cx="0" cy="0"/>
          <a:chOff x="0" y="0"/>
          <a:chExt cx="0" cy="0"/>
        </a:xfrm>
      </p:grpSpPr>
      <p:grpSp>
        <p:nvGrpSpPr>
          <p:cNvPr id="2682" name="Google Shape;2682;p9"/>
          <p:cNvGrpSpPr/>
          <p:nvPr/>
        </p:nvGrpSpPr>
        <p:grpSpPr>
          <a:xfrm>
            <a:off x="6250862" y="166907"/>
            <a:ext cx="2776735" cy="2046310"/>
            <a:chOff x="6250862" y="166907"/>
            <a:chExt cx="2776735" cy="2046310"/>
          </a:xfrm>
        </p:grpSpPr>
        <p:sp>
          <p:nvSpPr>
            <p:cNvPr id="2683" name="Google Shape;2683;p9"/>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9"/>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9"/>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9"/>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7" name="Google Shape;2687;p9"/>
          <p:cNvGrpSpPr/>
          <p:nvPr/>
        </p:nvGrpSpPr>
        <p:grpSpPr>
          <a:xfrm>
            <a:off x="153872" y="187444"/>
            <a:ext cx="2775931" cy="2046310"/>
            <a:chOff x="153872" y="187444"/>
            <a:chExt cx="2775931" cy="2046310"/>
          </a:xfrm>
        </p:grpSpPr>
        <p:sp>
          <p:nvSpPr>
            <p:cNvPr id="2688" name="Google Shape;2688;p9"/>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9"/>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9"/>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9"/>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2" name="Google Shape;2692;p9"/>
          <p:cNvGrpSpPr/>
          <p:nvPr/>
        </p:nvGrpSpPr>
        <p:grpSpPr>
          <a:xfrm>
            <a:off x="6250862" y="2930287"/>
            <a:ext cx="2776735" cy="2046310"/>
            <a:chOff x="6250862" y="2930287"/>
            <a:chExt cx="2776735" cy="2046310"/>
          </a:xfrm>
        </p:grpSpPr>
        <p:sp>
          <p:nvSpPr>
            <p:cNvPr id="2693" name="Google Shape;2693;p9"/>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9"/>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9"/>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9"/>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9"/>
          <p:cNvGrpSpPr/>
          <p:nvPr/>
        </p:nvGrpSpPr>
        <p:grpSpPr>
          <a:xfrm>
            <a:off x="153872" y="2950824"/>
            <a:ext cx="2775931" cy="2046310"/>
            <a:chOff x="153872" y="2950824"/>
            <a:chExt cx="2775931" cy="2046310"/>
          </a:xfrm>
        </p:grpSpPr>
        <p:sp>
          <p:nvSpPr>
            <p:cNvPr id="2698" name="Google Shape;2698;p9"/>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9"/>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9"/>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9"/>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2" name="Google Shape;2702;p9"/>
          <p:cNvSpPr txBox="1"/>
          <p:nvPr>
            <p:ph type="title"/>
          </p:nvPr>
        </p:nvSpPr>
        <p:spPr>
          <a:xfrm>
            <a:off x="720000" y="11010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100"/>
              <a:buFont typeface="El Messiri"/>
              <a:buNone/>
              <a:defRPr b="1" sz="4100">
                <a:latin typeface="El Messiri"/>
                <a:ea typeface="El Messiri"/>
                <a:cs typeface="El Messiri"/>
                <a:sym typeface="El Messiri"/>
              </a:defRPr>
            </a:lvl1pPr>
            <a:lvl2pPr lvl="1" rtl="0" algn="ctr">
              <a:spcBef>
                <a:spcPts val="0"/>
              </a:spcBef>
              <a:spcAft>
                <a:spcPts val="0"/>
              </a:spcAft>
              <a:buSzPts val="2900"/>
              <a:buFont typeface="El Messiri"/>
              <a:buNone/>
              <a:defRPr b="1" sz="2900">
                <a:latin typeface="El Messiri"/>
                <a:ea typeface="El Messiri"/>
                <a:cs typeface="El Messiri"/>
                <a:sym typeface="El Messiri"/>
              </a:defRPr>
            </a:lvl2pPr>
            <a:lvl3pPr lvl="2" rtl="0" algn="ctr">
              <a:spcBef>
                <a:spcPts val="0"/>
              </a:spcBef>
              <a:spcAft>
                <a:spcPts val="0"/>
              </a:spcAft>
              <a:buSzPts val="2900"/>
              <a:buFont typeface="El Messiri"/>
              <a:buNone/>
              <a:defRPr b="1" sz="2900">
                <a:latin typeface="El Messiri"/>
                <a:ea typeface="El Messiri"/>
                <a:cs typeface="El Messiri"/>
                <a:sym typeface="El Messiri"/>
              </a:defRPr>
            </a:lvl3pPr>
            <a:lvl4pPr lvl="3" rtl="0" algn="ctr">
              <a:spcBef>
                <a:spcPts val="0"/>
              </a:spcBef>
              <a:spcAft>
                <a:spcPts val="0"/>
              </a:spcAft>
              <a:buSzPts val="2900"/>
              <a:buFont typeface="El Messiri"/>
              <a:buNone/>
              <a:defRPr b="1" sz="2900">
                <a:latin typeface="El Messiri"/>
                <a:ea typeface="El Messiri"/>
                <a:cs typeface="El Messiri"/>
                <a:sym typeface="El Messiri"/>
              </a:defRPr>
            </a:lvl4pPr>
            <a:lvl5pPr lvl="4" rtl="0" algn="ctr">
              <a:spcBef>
                <a:spcPts val="0"/>
              </a:spcBef>
              <a:spcAft>
                <a:spcPts val="0"/>
              </a:spcAft>
              <a:buSzPts val="2900"/>
              <a:buFont typeface="El Messiri"/>
              <a:buNone/>
              <a:defRPr b="1" sz="2900">
                <a:latin typeface="El Messiri"/>
                <a:ea typeface="El Messiri"/>
                <a:cs typeface="El Messiri"/>
                <a:sym typeface="El Messiri"/>
              </a:defRPr>
            </a:lvl5pPr>
            <a:lvl6pPr lvl="5" rtl="0" algn="ctr">
              <a:spcBef>
                <a:spcPts val="0"/>
              </a:spcBef>
              <a:spcAft>
                <a:spcPts val="0"/>
              </a:spcAft>
              <a:buSzPts val="2900"/>
              <a:buFont typeface="El Messiri"/>
              <a:buNone/>
              <a:defRPr b="1" sz="2900">
                <a:latin typeface="El Messiri"/>
                <a:ea typeface="El Messiri"/>
                <a:cs typeface="El Messiri"/>
                <a:sym typeface="El Messiri"/>
              </a:defRPr>
            </a:lvl6pPr>
            <a:lvl7pPr lvl="6" rtl="0" algn="ctr">
              <a:spcBef>
                <a:spcPts val="0"/>
              </a:spcBef>
              <a:spcAft>
                <a:spcPts val="0"/>
              </a:spcAft>
              <a:buSzPts val="2900"/>
              <a:buFont typeface="El Messiri"/>
              <a:buNone/>
              <a:defRPr b="1" sz="2900">
                <a:latin typeface="El Messiri"/>
                <a:ea typeface="El Messiri"/>
                <a:cs typeface="El Messiri"/>
                <a:sym typeface="El Messiri"/>
              </a:defRPr>
            </a:lvl7pPr>
            <a:lvl8pPr lvl="7" rtl="0" algn="ctr">
              <a:spcBef>
                <a:spcPts val="0"/>
              </a:spcBef>
              <a:spcAft>
                <a:spcPts val="0"/>
              </a:spcAft>
              <a:buSzPts val="2900"/>
              <a:buFont typeface="El Messiri"/>
              <a:buNone/>
              <a:defRPr b="1" sz="2900">
                <a:latin typeface="El Messiri"/>
                <a:ea typeface="El Messiri"/>
                <a:cs typeface="El Messiri"/>
                <a:sym typeface="El Messiri"/>
              </a:defRPr>
            </a:lvl8pPr>
            <a:lvl9pPr lvl="8" rtl="0" algn="ctr">
              <a:spcBef>
                <a:spcPts val="0"/>
              </a:spcBef>
              <a:spcAft>
                <a:spcPts val="0"/>
              </a:spcAft>
              <a:buSzPts val="2900"/>
              <a:buFont typeface="El Messiri"/>
              <a:buNone/>
              <a:defRPr b="1" sz="2900">
                <a:latin typeface="El Messiri"/>
                <a:ea typeface="El Messiri"/>
                <a:cs typeface="El Messiri"/>
                <a:sym typeface="El Messiri"/>
              </a:defRPr>
            </a:lvl9pPr>
          </a:lstStyle>
          <a:p/>
        </p:txBody>
      </p:sp>
      <p:sp>
        <p:nvSpPr>
          <p:cNvPr id="2703" name="Google Shape;2703;p9"/>
          <p:cNvSpPr txBox="1"/>
          <p:nvPr>
            <p:ph idx="1" type="subTitle"/>
          </p:nvPr>
        </p:nvSpPr>
        <p:spPr>
          <a:xfrm>
            <a:off x="720100" y="1855200"/>
            <a:ext cx="77040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04" name="Google Shape;2704;p9"/>
          <p:cNvGrpSpPr/>
          <p:nvPr/>
        </p:nvGrpSpPr>
        <p:grpSpPr>
          <a:xfrm rot="5400000">
            <a:off x="4157635" y="1903206"/>
            <a:ext cx="648623" cy="3537825"/>
            <a:chOff x="47744" y="2224586"/>
            <a:chExt cx="745372" cy="4065530"/>
          </a:xfrm>
        </p:grpSpPr>
        <p:sp>
          <p:nvSpPr>
            <p:cNvPr id="2705" name="Google Shape;2705;p9"/>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9"/>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9"/>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9"/>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9"/>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32139"/>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2710" name="Shape 2710"/>
        <p:cNvGrpSpPr/>
        <p:nvPr/>
      </p:nvGrpSpPr>
      <p:grpSpPr>
        <a:xfrm>
          <a:off x="0" y="0"/>
          <a:ext cx="0" cy="0"/>
          <a:chOff x="0" y="0"/>
          <a:chExt cx="0" cy="0"/>
        </a:xfrm>
      </p:grpSpPr>
      <p:sp>
        <p:nvSpPr>
          <p:cNvPr id="2711" name="Google Shape;2711;p10"/>
          <p:cNvSpPr/>
          <p:nvPr/>
        </p:nvSpPr>
        <p:spPr>
          <a:xfrm>
            <a:off x="-75725" y="-274950"/>
            <a:ext cx="3177600" cy="5694300"/>
          </a:xfrm>
          <a:prstGeom prst="rect">
            <a:avLst/>
          </a:prstGeom>
          <a:solidFill>
            <a:schemeClr val="dk1"/>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713" name="Google Shape;2713;p10"/>
          <p:cNvSpPr txBox="1"/>
          <p:nvPr>
            <p:ph type="title"/>
          </p:nvPr>
        </p:nvSpPr>
        <p:spPr>
          <a:xfrm>
            <a:off x="720000" y="720000"/>
            <a:ext cx="1972500" cy="37044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3200"/>
              <a:buFont typeface="El Messiri"/>
              <a:buNone/>
              <a:defRPr b="1" sz="3200">
                <a:solidFill>
                  <a:schemeClr val="accent2"/>
                </a:solidFill>
                <a:latin typeface="El Messiri"/>
                <a:ea typeface="El Messiri"/>
                <a:cs typeface="El Messiri"/>
                <a:sym typeface="El Messiri"/>
              </a:defRPr>
            </a:lvl1pPr>
            <a:lvl2pPr lvl="1" rtl="0" algn="ctr">
              <a:spcBef>
                <a:spcPts val="0"/>
              </a:spcBef>
              <a:spcAft>
                <a:spcPts val="0"/>
              </a:spcAft>
              <a:buSzPts val="2100"/>
              <a:buNone/>
              <a:defRPr sz="2100"/>
            </a:lvl2pPr>
            <a:lvl3pPr lvl="2" rtl="0" algn="ctr">
              <a:spcBef>
                <a:spcPts val="0"/>
              </a:spcBef>
              <a:spcAft>
                <a:spcPts val="0"/>
              </a:spcAft>
              <a:buSzPts val="2100"/>
              <a:buNone/>
              <a:defRPr sz="2100"/>
            </a:lvl3pPr>
            <a:lvl4pPr lvl="3" rtl="0" algn="ctr">
              <a:spcBef>
                <a:spcPts val="0"/>
              </a:spcBef>
              <a:spcAft>
                <a:spcPts val="0"/>
              </a:spcAft>
              <a:buSzPts val="2100"/>
              <a:buNone/>
              <a:defRPr sz="2100"/>
            </a:lvl4pPr>
            <a:lvl5pPr lvl="4" rtl="0" algn="ctr">
              <a:spcBef>
                <a:spcPts val="0"/>
              </a:spcBef>
              <a:spcAft>
                <a:spcPts val="0"/>
              </a:spcAft>
              <a:buSzPts val="2100"/>
              <a:buNone/>
              <a:defRPr sz="2100"/>
            </a:lvl5pPr>
            <a:lvl6pPr lvl="5" rtl="0" algn="ctr">
              <a:spcBef>
                <a:spcPts val="0"/>
              </a:spcBef>
              <a:spcAft>
                <a:spcPts val="0"/>
              </a:spcAft>
              <a:buSzPts val="2100"/>
              <a:buNone/>
              <a:defRPr sz="2100"/>
            </a:lvl6pPr>
            <a:lvl7pPr lvl="6" rtl="0" algn="ctr">
              <a:spcBef>
                <a:spcPts val="0"/>
              </a:spcBef>
              <a:spcAft>
                <a:spcPts val="0"/>
              </a:spcAft>
              <a:buSzPts val="2100"/>
              <a:buNone/>
              <a:defRPr sz="2100"/>
            </a:lvl7pPr>
            <a:lvl8pPr lvl="7" rtl="0" algn="ctr">
              <a:spcBef>
                <a:spcPts val="0"/>
              </a:spcBef>
              <a:spcAft>
                <a:spcPts val="0"/>
              </a:spcAft>
              <a:buSzPts val="2100"/>
              <a:buNone/>
              <a:defRPr sz="2100"/>
            </a:lvl8pPr>
            <a:lvl9pPr lvl="8" rtl="0" algn="ctr">
              <a:spcBef>
                <a:spcPts val="0"/>
              </a:spcBef>
              <a:spcAft>
                <a:spcPts val="0"/>
              </a:spcAft>
              <a:buSzPts val="2100"/>
              <a:buNone/>
              <a:defRPr sz="2100"/>
            </a:lvl9pPr>
          </a:lstStyle>
          <a:p/>
        </p:txBody>
      </p:sp>
      <p:grpSp>
        <p:nvGrpSpPr>
          <p:cNvPr id="2714" name="Google Shape;2714;p10"/>
          <p:cNvGrpSpPr/>
          <p:nvPr/>
        </p:nvGrpSpPr>
        <p:grpSpPr>
          <a:xfrm>
            <a:off x="153872" y="187444"/>
            <a:ext cx="2775931" cy="2046310"/>
            <a:chOff x="153872" y="187444"/>
            <a:chExt cx="2775931" cy="2046310"/>
          </a:xfrm>
        </p:grpSpPr>
        <p:sp>
          <p:nvSpPr>
            <p:cNvPr id="2715" name="Google Shape;2715;p10"/>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10"/>
          <p:cNvGrpSpPr/>
          <p:nvPr/>
        </p:nvGrpSpPr>
        <p:grpSpPr>
          <a:xfrm>
            <a:off x="153872" y="2950824"/>
            <a:ext cx="2775931" cy="2046310"/>
            <a:chOff x="153872" y="2950824"/>
            <a:chExt cx="2775931" cy="2046310"/>
          </a:xfrm>
        </p:grpSpPr>
        <p:sp>
          <p:nvSpPr>
            <p:cNvPr id="2720" name="Google Shape;2720;p10"/>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2.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15000"/>
              </a:lnSpc>
              <a:spcBef>
                <a:spcPts val="0"/>
              </a:spcBef>
              <a:spcAft>
                <a:spcPts val="0"/>
              </a:spcAft>
              <a:buClr>
                <a:schemeClr val="dk2"/>
              </a:buClr>
              <a:buSzPts val="1800"/>
              <a:buChar char="●"/>
              <a:defRPr sz="1800">
                <a:solidFill>
                  <a:schemeClr val="dk2"/>
                </a:solidFill>
              </a:defRPr>
            </a:lvl1pPr>
            <a:lvl2pPr indent="-317500" lvl="1" marL="914400" rtl="0">
              <a:lnSpc>
                <a:spcPct val="115000"/>
              </a:lnSpc>
              <a:spcBef>
                <a:spcPts val="1600"/>
              </a:spcBef>
              <a:spcAft>
                <a:spcPts val="0"/>
              </a:spcAft>
              <a:buClr>
                <a:schemeClr val="dk2"/>
              </a:buClr>
              <a:buSzPts val="1400"/>
              <a:buChar char="○"/>
              <a:defRPr>
                <a:solidFill>
                  <a:schemeClr val="dk2"/>
                </a:solidFill>
              </a:defRPr>
            </a:lvl2pPr>
            <a:lvl3pPr indent="-317500" lvl="2" marL="1371600" rtl="0">
              <a:lnSpc>
                <a:spcPct val="115000"/>
              </a:lnSpc>
              <a:spcBef>
                <a:spcPts val="1600"/>
              </a:spcBef>
              <a:spcAft>
                <a:spcPts val="0"/>
              </a:spcAft>
              <a:buClr>
                <a:schemeClr val="dk2"/>
              </a:buClr>
              <a:buSzPts val="1400"/>
              <a:buChar char="■"/>
              <a:defRPr>
                <a:solidFill>
                  <a:schemeClr val="dk2"/>
                </a:solidFill>
              </a:defRPr>
            </a:lvl3pPr>
            <a:lvl4pPr indent="-317500" lvl="3" marL="1828800" rtl="0">
              <a:lnSpc>
                <a:spcPct val="115000"/>
              </a:lnSpc>
              <a:spcBef>
                <a:spcPts val="1600"/>
              </a:spcBef>
              <a:spcAft>
                <a:spcPts val="0"/>
              </a:spcAft>
              <a:buClr>
                <a:schemeClr val="dk2"/>
              </a:buClr>
              <a:buSzPts val="1400"/>
              <a:buChar char="●"/>
              <a:defRPr>
                <a:solidFill>
                  <a:schemeClr val="dk2"/>
                </a:solidFill>
              </a:defRPr>
            </a:lvl4pPr>
            <a:lvl5pPr indent="-317500" lvl="4" marL="2286000" rtl="0">
              <a:lnSpc>
                <a:spcPct val="115000"/>
              </a:lnSpc>
              <a:spcBef>
                <a:spcPts val="1600"/>
              </a:spcBef>
              <a:spcAft>
                <a:spcPts val="0"/>
              </a:spcAft>
              <a:buClr>
                <a:schemeClr val="dk2"/>
              </a:buClr>
              <a:buSzPts val="1400"/>
              <a:buChar char="○"/>
              <a:defRPr>
                <a:solidFill>
                  <a:schemeClr val="dk2"/>
                </a:solidFill>
              </a:defRPr>
            </a:lvl5pPr>
            <a:lvl6pPr indent="-317500" lvl="5" marL="2743200" rtl="0">
              <a:lnSpc>
                <a:spcPct val="115000"/>
              </a:lnSpc>
              <a:spcBef>
                <a:spcPts val="1600"/>
              </a:spcBef>
              <a:spcAft>
                <a:spcPts val="0"/>
              </a:spcAft>
              <a:buClr>
                <a:schemeClr val="dk2"/>
              </a:buClr>
              <a:buSzPts val="1400"/>
              <a:buChar char="■"/>
              <a:defRPr>
                <a:solidFill>
                  <a:schemeClr val="dk2"/>
                </a:solidFill>
              </a:defRPr>
            </a:lvl6pPr>
            <a:lvl7pPr indent="-317500" lvl="6" marL="3200400" rtl="0">
              <a:lnSpc>
                <a:spcPct val="115000"/>
              </a:lnSpc>
              <a:spcBef>
                <a:spcPts val="1600"/>
              </a:spcBef>
              <a:spcAft>
                <a:spcPts val="0"/>
              </a:spcAft>
              <a:buClr>
                <a:schemeClr val="dk2"/>
              </a:buClr>
              <a:buSzPts val="1400"/>
              <a:buChar char="●"/>
              <a:defRPr>
                <a:solidFill>
                  <a:schemeClr val="dk2"/>
                </a:solidFill>
              </a:defRPr>
            </a:lvl7pPr>
            <a:lvl8pPr indent="-317500" lvl="7" marL="3657600" rtl="0">
              <a:lnSpc>
                <a:spcPct val="115000"/>
              </a:lnSpc>
              <a:spcBef>
                <a:spcPts val="1600"/>
              </a:spcBef>
              <a:spcAft>
                <a:spcPts val="0"/>
              </a:spcAft>
              <a:buClr>
                <a:schemeClr val="dk2"/>
              </a:buClr>
              <a:buSzPts val="1400"/>
              <a:buChar char="○"/>
              <a:defRPr>
                <a:solidFill>
                  <a:schemeClr val="dk2"/>
                </a:solidFill>
              </a:defRPr>
            </a:lvl8pPr>
            <a:lvl9pPr indent="-317500" lvl="8" marL="4114800" rtl="0">
              <a:lnSpc>
                <a:spcPct val="115000"/>
              </a:lnSpc>
              <a:spcBef>
                <a:spcPts val="1600"/>
              </a:spcBef>
              <a:spcAft>
                <a:spcPts val="160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9.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10.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hyperlink" Target="https://afs.ku.edu/arabic-summer-language-program" TargetMode="External"/><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hyperlink" Target="https://linguistics.illinois.edu/languages/arabic-high-school-program"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hyperlink" Target="https://languageworkshop.indiana.edu/languages/immersion/arabic/index.html" TargetMode="External"/><Relationship Id="rId4" Type="http://schemas.openxmlformats.org/officeDocument/2006/relationships/hyperlink" Target="https://languageworkshop.indiana.edu/languages/immersion/arabic/index.html" TargetMode="External"/><Relationship Id="rId5" Type="http://schemas.openxmlformats.org/officeDocument/2006/relationships/image" Target="../media/image3.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hyperlink" Target="https://arabicspecialprograms.arizona.edu/jumpstart/apply" TargetMode="External"/><Relationship Id="rId4" Type="http://schemas.openxmlformats.org/officeDocument/2006/relationships/hyperlink" Target="https://arabicspecialprograms.arizona.edu/jumpstart/apply" TargetMode="External"/><Relationship Id="rId5" Type="http://schemas.openxmlformats.org/officeDocument/2006/relationships/hyperlink" Target="https://arabicspecialprograms.arizona.edu/jumpstart/apply"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hyperlink" Target="https://www.outreach.olemiss.edu/pre_college/um-summer-language-institute/dates_costs.html" TargetMode="External"/><Relationship Id="rId4" Type="http://schemas.openxmlformats.org/officeDocument/2006/relationships/hyperlink" Target="https://www.outreach.olemiss.edu/pre_college/index.html"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10.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 Id="rId3" Type="http://schemas.openxmlformats.org/officeDocument/2006/relationships/hyperlink" Target="http://www.yes-abroad.org" TargetMode="Externa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hyperlink" Target="https://afs.org/study-abroad/high-school/" TargetMode="External"/><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 Id="rId3" Type="http://schemas.openxmlformats.org/officeDocument/2006/relationships/hyperlink" Target="https://www.nsliforyouth.org/languages-and-program-experience/arabic/" TargetMode="External"/><Relationship Id="rId4" Type="http://schemas.openxmlformats.org/officeDocument/2006/relationships/image" Target="../media/image13.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hyperlink" Target="https://drive.google.com/file/d/17Ghfsoo6Zc08eKLjXJaPXn9gYNurD-md/view?usp=sharing" TargetMode="External"/><Relationship Id="rId4" Type="http://schemas.openxmlformats.org/officeDocument/2006/relationships/hyperlink" Target="mailto:hsabroad@ciee.org" TargetMode="External"/><Relationship Id="rId5" Type="http://schemas.openxmlformats.org/officeDocument/2006/relationships/hyperlink" Target="https://www.ciee.org/go-abroad/high-school-study-abroad/summer/program-search" TargetMode="External"/><Relationship Id="rId6"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10.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 Id="rId3" Type="http://schemas.openxmlformats.org/officeDocument/2006/relationships/hyperlink" Target="https://www.qfi.org/wp-content/uploads/2023/01/IFA-edited-final-1.pdf" TargetMode="External"/><Relationship Id="rId4" Type="http://schemas.openxmlformats.org/officeDocument/2006/relationships/image" Target="../media/image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 Id="rId3" Type="http://schemas.openxmlformats.org/officeDocument/2006/relationships/hyperlink" Target="https://www.thelanguageflagship.org/content/overseas-0" TargetMode="External"/><Relationship Id="rId4" Type="http://schemas.openxmlformats.org/officeDocument/2006/relationships/hyperlink" Target="https://thelanguageflagship.org/arabic" TargetMode="External"/><Relationship Id="rId9" Type="http://schemas.openxmlformats.org/officeDocument/2006/relationships/hyperlink" Target="https://olemiss.edu/arabic/" TargetMode="External"/><Relationship Id="rId5" Type="http://schemas.openxmlformats.org/officeDocument/2006/relationships/hyperlink" Target="http://arabicflagship.byu.edu/" TargetMode="External"/><Relationship Id="rId6" Type="http://schemas.openxmlformats.org/officeDocument/2006/relationships/hyperlink" Target="https://arabic.indiana.edu/" TargetMode="External"/><Relationship Id="rId7" Type="http://schemas.openxmlformats.org/officeDocument/2006/relationships/hyperlink" Target="http://arabicflagship.arizona.edu/" TargetMode="External"/><Relationship Id="rId8" Type="http://schemas.openxmlformats.org/officeDocument/2006/relationships/hyperlink" Target="http://www.globalprofessionals.umd.edu/afp-about-our-program/" TargetMode="External"/><Relationship Id="rId11" Type="http://schemas.openxmlformats.org/officeDocument/2006/relationships/image" Target="../media/image5.png"/><Relationship Id="rId10" Type="http://schemas.openxmlformats.org/officeDocument/2006/relationships/hyperlink" Target="http://liberalarts.utexas.edu/afp/"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hyperlink" Target="https://clscholarship.org/news/2022/cls-application-2023-open-now" TargetMode="External"/><Relationship Id="rId4" Type="http://schemas.openxmlformats.org/officeDocument/2006/relationships/hyperlink" Target="https://clscholarship.org/news/2022/cls-application-2023-open-now"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xml"/><Relationship Id="rId3" Type="http://schemas.openxmlformats.org/officeDocument/2006/relationships/hyperlink" Target="https://arabicspecialprograms.arizona.edu/casa"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xml"/><Relationship Id="rId3" Type="http://schemas.openxmlformats.org/officeDocument/2006/relationships/hyperlink" Target="https://forms.gle/bCWbtygHy3k2nu5eA"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xml"/><Relationship Id="rId3" Type="http://schemas.openxmlformats.org/officeDocument/2006/relationships/hyperlink" Target="mailto:sohasan@smsd.org"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hyperlink" Target="https://www.qfi.org/where-to-learn-arabic/"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hyperlink" Target="mailto:sohasan@smsd.org" TargetMode="External"/><Relationship Id="rId4" Type="http://schemas.openxmlformats.org/officeDocument/2006/relationships/hyperlink" Target="mailto:fabughoush@cps.edu"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10.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4.jpg"/><Relationship Id="rId4" Type="http://schemas.openxmlformats.org/officeDocument/2006/relationships/hyperlink" Target="https://www.startalk.info/students/"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hyperlink" Target="https://www.qfi.org/wp-content/uploads/2023/01/SSA-final.pdf" TargetMode="External"/><Relationship Id="rId4" Type="http://schemas.openxmlformats.org/officeDocument/2006/relationships/hyperlink" Target="https://www.qfi.org/where-to-learn-arabic/" TargetMode="External"/><Relationship Id="rId5"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hyperlink" Target="http://www.concordialanguagevillages.org/youth-languages/arabic-language-village" TargetMode="Externa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6" name="Shape 5776"/>
        <p:cNvGrpSpPr/>
        <p:nvPr/>
      </p:nvGrpSpPr>
      <p:grpSpPr>
        <a:xfrm>
          <a:off x="0" y="0"/>
          <a:ext cx="0" cy="0"/>
          <a:chOff x="0" y="0"/>
          <a:chExt cx="0" cy="0"/>
        </a:xfrm>
      </p:grpSpPr>
      <p:sp>
        <p:nvSpPr>
          <p:cNvPr id="5777" name="Google Shape;5777;p29"/>
          <p:cNvSpPr/>
          <p:nvPr/>
        </p:nvSpPr>
        <p:spPr>
          <a:xfrm>
            <a:off x="5362575" y="-189750"/>
            <a:ext cx="3838500" cy="5523000"/>
          </a:xfrm>
          <a:prstGeom prst="rect">
            <a:avLst/>
          </a:pr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8" name="Google Shape;5778;p29"/>
          <p:cNvGrpSpPr/>
          <p:nvPr/>
        </p:nvGrpSpPr>
        <p:grpSpPr>
          <a:xfrm rot="5400000">
            <a:off x="4294424" y="1080040"/>
            <a:ext cx="6659822" cy="3801690"/>
            <a:chOff x="4501750" y="756775"/>
            <a:chExt cx="2449725" cy="1398400"/>
          </a:xfrm>
        </p:grpSpPr>
        <p:sp>
          <p:nvSpPr>
            <p:cNvPr id="5779" name="Google Shape;5779;p29"/>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9"/>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9"/>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9"/>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9"/>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9"/>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9"/>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9"/>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9"/>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9"/>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9"/>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9"/>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9"/>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9"/>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9"/>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9"/>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9"/>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9"/>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9"/>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9"/>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9"/>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9"/>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9"/>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9"/>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9"/>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9"/>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9"/>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9"/>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9"/>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9"/>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9"/>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9"/>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9"/>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9"/>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9"/>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9"/>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9"/>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9"/>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9"/>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9"/>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9"/>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9"/>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9"/>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9"/>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9"/>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9"/>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9"/>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9"/>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9"/>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9"/>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9"/>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9"/>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9"/>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9"/>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9"/>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9"/>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29"/>
          <p:cNvGrpSpPr/>
          <p:nvPr/>
        </p:nvGrpSpPr>
        <p:grpSpPr>
          <a:xfrm>
            <a:off x="4730289" y="228594"/>
            <a:ext cx="3240739" cy="4690874"/>
            <a:chOff x="1999350" y="238125"/>
            <a:chExt cx="3604425" cy="5217300"/>
          </a:xfrm>
        </p:grpSpPr>
        <p:sp>
          <p:nvSpPr>
            <p:cNvPr id="5836" name="Google Shape;5836;p29"/>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9"/>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9"/>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9"/>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9"/>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9"/>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9"/>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9"/>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9"/>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9"/>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9"/>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9"/>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9"/>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9"/>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9"/>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9"/>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9"/>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9"/>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9"/>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9"/>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9"/>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9"/>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9"/>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9"/>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9"/>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9"/>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9"/>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9"/>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9"/>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9"/>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9"/>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9"/>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9"/>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9"/>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9"/>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9"/>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9"/>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9"/>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9"/>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9"/>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9"/>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9"/>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9"/>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9"/>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9"/>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9"/>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9"/>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9"/>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9"/>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9"/>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9"/>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9"/>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9"/>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9"/>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9"/>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9"/>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9"/>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9"/>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9"/>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9"/>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9"/>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9"/>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9"/>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9"/>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9"/>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9"/>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9"/>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9"/>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9"/>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9"/>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9"/>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9"/>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9"/>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9"/>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9"/>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9"/>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9"/>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9"/>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9"/>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9"/>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9"/>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9"/>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9"/>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9"/>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9"/>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9"/>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9"/>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9"/>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9"/>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9"/>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9"/>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9"/>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9"/>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9"/>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9"/>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9"/>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9"/>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9"/>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9"/>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9"/>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9"/>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9"/>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9"/>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9"/>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9"/>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9"/>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9"/>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9"/>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9"/>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9"/>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9"/>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9"/>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9"/>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9"/>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9"/>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9"/>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9"/>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9"/>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9"/>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9"/>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9"/>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9"/>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9"/>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9"/>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9"/>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9"/>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9"/>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9"/>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9"/>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9"/>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9"/>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9"/>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9"/>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9"/>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9"/>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9"/>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9"/>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9"/>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9"/>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9"/>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9"/>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9"/>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9"/>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9"/>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9"/>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9"/>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9"/>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9"/>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9"/>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9"/>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9"/>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9"/>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9"/>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9"/>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9"/>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9"/>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9"/>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9"/>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9"/>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9"/>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9"/>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9"/>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9"/>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9"/>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9"/>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9"/>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9"/>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9"/>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9"/>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9"/>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9"/>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9"/>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9"/>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9"/>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9"/>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9"/>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9"/>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9"/>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9"/>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9"/>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9"/>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9"/>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9"/>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9"/>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9"/>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9"/>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9"/>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9"/>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9"/>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9"/>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9"/>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9"/>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9"/>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9"/>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9"/>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9"/>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9"/>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9"/>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9"/>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9"/>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9"/>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9"/>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9"/>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9"/>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9"/>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9"/>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9"/>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9"/>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9"/>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9"/>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9"/>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9"/>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9"/>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9"/>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9"/>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9"/>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9"/>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9"/>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9"/>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9"/>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9"/>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9"/>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9"/>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9"/>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9"/>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9"/>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9"/>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9"/>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9"/>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9"/>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9"/>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9"/>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9"/>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9"/>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9"/>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9"/>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9"/>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9"/>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9"/>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9"/>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9"/>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9"/>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9"/>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9"/>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9"/>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9"/>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9"/>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9"/>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9"/>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9"/>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9"/>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9"/>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9"/>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9"/>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9"/>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9"/>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9"/>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9"/>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9"/>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9"/>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9"/>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9"/>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9"/>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9"/>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9"/>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9"/>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9"/>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9"/>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9"/>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9"/>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9"/>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9"/>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9"/>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9"/>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9"/>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9"/>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9"/>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9"/>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9"/>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9"/>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9"/>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9"/>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9"/>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9"/>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9"/>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9"/>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9"/>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9"/>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9"/>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9"/>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9"/>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9"/>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9"/>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9"/>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9"/>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9"/>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9"/>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9"/>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9"/>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9"/>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9"/>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9"/>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9"/>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9"/>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9"/>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9"/>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9"/>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9"/>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9"/>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9"/>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9"/>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9"/>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9"/>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9"/>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9"/>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9"/>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9"/>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9"/>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9"/>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9"/>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9"/>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9"/>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9"/>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9"/>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9"/>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9"/>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9"/>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9"/>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9"/>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9"/>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9"/>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9"/>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9"/>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9"/>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9"/>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9"/>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9"/>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9"/>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9"/>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9"/>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9"/>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9"/>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9"/>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9"/>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9"/>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9"/>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9"/>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9"/>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9"/>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9"/>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9"/>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9"/>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9"/>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9"/>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9"/>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9"/>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9"/>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9"/>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9"/>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9"/>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9"/>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9"/>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9"/>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9"/>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9"/>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9"/>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9"/>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9"/>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9"/>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9"/>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9"/>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9"/>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9"/>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9"/>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9"/>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9"/>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9"/>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9"/>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9"/>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9"/>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9"/>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9"/>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9"/>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9"/>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9"/>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9"/>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9"/>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9"/>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9"/>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9"/>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9"/>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9"/>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9"/>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9"/>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9"/>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9"/>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9"/>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9"/>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9"/>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9"/>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9"/>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9"/>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9"/>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9"/>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9"/>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9"/>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9"/>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9"/>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9"/>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9"/>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9"/>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9"/>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9"/>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9"/>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9"/>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9"/>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9"/>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9"/>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9"/>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9"/>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9"/>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9"/>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9"/>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9"/>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9"/>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9"/>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9"/>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9"/>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9"/>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9"/>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9"/>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9"/>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9"/>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9"/>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9"/>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9"/>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9"/>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9"/>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9"/>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9"/>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9"/>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9"/>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9"/>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9"/>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9"/>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9"/>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9"/>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9"/>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9"/>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9"/>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9"/>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9"/>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9"/>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9"/>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9"/>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9"/>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9"/>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9"/>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9"/>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9"/>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9"/>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9"/>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9"/>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9"/>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9"/>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9"/>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9"/>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9"/>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9"/>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9"/>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9"/>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9"/>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9"/>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9"/>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9"/>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9"/>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9"/>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9"/>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9"/>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9"/>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9"/>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9"/>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9"/>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9"/>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9"/>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9"/>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9"/>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9"/>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9"/>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9"/>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9"/>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9"/>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9"/>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9"/>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9"/>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9"/>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9"/>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9"/>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9"/>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9"/>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9"/>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9"/>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9"/>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9"/>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9"/>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9"/>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9"/>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9"/>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9"/>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9"/>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9"/>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9"/>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9"/>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9"/>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9"/>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9"/>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9"/>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9"/>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9"/>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9"/>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9"/>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9"/>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9"/>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9"/>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9"/>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9"/>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9"/>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9"/>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9"/>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9"/>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9"/>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9"/>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9"/>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9"/>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9"/>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9"/>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9"/>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9"/>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9"/>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9"/>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9"/>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9"/>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9"/>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9"/>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9"/>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9"/>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9"/>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9"/>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9"/>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9"/>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9"/>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9"/>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9"/>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9"/>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9"/>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9"/>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9"/>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9"/>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9"/>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9"/>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9"/>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9"/>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9"/>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9"/>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9"/>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9"/>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9"/>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9"/>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9"/>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9"/>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9"/>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9"/>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9"/>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9"/>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9"/>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9"/>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9"/>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9"/>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9"/>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9"/>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9"/>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9"/>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9"/>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9"/>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9"/>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9"/>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9"/>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9"/>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9"/>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9"/>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9"/>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9"/>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9"/>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9"/>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9"/>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9"/>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9"/>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9"/>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9"/>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9"/>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9"/>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9"/>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9"/>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9"/>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9"/>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9"/>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9"/>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9"/>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9"/>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9"/>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9"/>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9"/>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9"/>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9"/>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9"/>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9"/>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9"/>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9"/>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9"/>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9"/>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9"/>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9"/>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9"/>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9"/>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9"/>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9"/>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9"/>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9"/>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9"/>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9"/>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9"/>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9"/>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9"/>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9"/>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9"/>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9"/>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9"/>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9"/>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9"/>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9"/>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9"/>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9"/>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9"/>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9"/>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9"/>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9"/>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9"/>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9"/>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9"/>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9"/>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9"/>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9"/>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9"/>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9"/>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9"/>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9"/>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9"/>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9"/>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9"/>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9"/>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9"/>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9"/>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9"/>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9"/>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9"/>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9"/>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9"/>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9"/>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9"/>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9"/>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9"/>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9"/>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9"/>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9"/>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9"/>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9"/>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9"/>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9"/>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9"/>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9"/>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9"/>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9"/>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9"/>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9"/>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9"/>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9"/>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9"/>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9"/>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9"/>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9"/>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9"/>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9"/>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9"/>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9"/>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9"/>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9"/>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9"/>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9"/>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9"/>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9"/>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9"/>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9"/>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9"/>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9"/>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9"/>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9"/>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9"/>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9"/>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9"/>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9"/>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9"/>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9"/>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9"/>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9"/>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9"/>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9"/>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9"/>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9"/>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9"/>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9"/>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9"/>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9"/>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9"/>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9"/>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9"/>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9"/>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9"/>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9"/>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9"/>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9"/>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9"/>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9"/>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9"/>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9"/>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9"/>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9"/>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9"/>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9"/>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9"/>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9"/>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9"/>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9"/>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9"/>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9"/>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9"/>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9"/>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9"/>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9"/>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9"/>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9"/>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9"/>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9"/>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9"/>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9"/>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9"/>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9"/>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9"/>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9"/>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9"/>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9"/>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9"/>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9"/>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9"/>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9"/>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9"/>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9"/>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9"/>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9"/>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9"/>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9"/>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9"/>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9"/>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9"/>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9"/>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9"/>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9"/>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9"/>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9"/>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9"/>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9"/>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9"/>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9"/>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9"/>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9"/>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9"/>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9"/>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9"/>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9"/>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9"/>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9"/>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9"/>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9"/>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9"/>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9"/>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9"/>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9"/>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9"/>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9"/>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9"/>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9"/>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9"/>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9"/>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9"/>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9"/>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9"/>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9"/>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9"/>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9"/>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9"/>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9"/>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9"/>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9"/>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9"/>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9"/>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9"/>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9"/>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9"/>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9"/>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9"/>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9"/>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9"/>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9"/>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9"/>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9"/>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9"/>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9"/>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9"/>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9"/>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9"/>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9"/>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9"/>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9"/>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9"/>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9"/>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9"/>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9"/>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9"/>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9"/>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9"/>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9"/>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9"/>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9"/>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9"/>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9"/>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9"/>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9"/>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9"/>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9"/>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9"/>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9"/>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9"/>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9"/>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9"/>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9"/>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9"/>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9"/>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9"/>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9"/>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9"/>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9"/>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9"/>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9"/>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9"/>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9"/>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9"/>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9"/>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9"/>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9"/>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9"/>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9"/>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9"/>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9"/>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9"/>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9"/>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9"/>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9"/>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9"/>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9"/>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9"/>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9"/>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9"/>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9"/>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9"/>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9"/>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9"/>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9"/>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9"/>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9"/>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9"/>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9"/>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9"/>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9"/>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9"/>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9"/>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9"/>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9"/>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9"/>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9"/>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9"/>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9"/>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9"/>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9"/>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9"/>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9"/>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9"/>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9"/>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9"/>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9"/>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9"/>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9"/>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9"/>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9"/>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9"/>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9"/>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9"/>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9"/>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9"/>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9"/>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9"/>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9"/>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9"/>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9"/>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9"/>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9"/>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9"/>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9"/>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9"/>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9"/>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9"/>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9"/>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9"/>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9"/>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9"/>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9"/>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9"/>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9"/>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9"/>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9"/>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9"/>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9"/>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9"/>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9"/>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9"/>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9"/>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9"/>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9"/>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9"/>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9"/>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9"/>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9"/>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9"/>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9"/>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9"/>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9"/>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9"/>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9"/>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9"/>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9"/>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9"/>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9"/>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9"/>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9"/>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9"/>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9"/>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9"/>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9"/>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9"/>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9"/>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9"/>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9"/>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9"/>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9"/>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9"/>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9"/>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9"/>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9"/>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9"/>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9"/>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9"/>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9"/>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9"/>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9"/>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9"/>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9"/>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9"/>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9"/>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9"/>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9"/>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9"/>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9"/>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9"/>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9"/>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9"/>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9"/>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9"/>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9"/>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9"/>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9"/>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9"/>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9"/>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9"/>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9"/>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9"/>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9"/>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9"/>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9"/>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9"/>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9"/>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9"/>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9"/>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9"/>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9"/>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9"/>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9"/>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9"/>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9"/>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9"/>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9"/>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9"/>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9"/>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9"/>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9"/>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9"/>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9"/>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9"/>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9"/>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9"/>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9"/>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9"/>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9"/>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9"/>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9"/>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9"/>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9"/>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9"/>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9"/>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9"/>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9"/>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9"/>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9"/>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9"/>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9"/>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9"/>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9"/>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9"/>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9"/>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9"/>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9"/>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9"/>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9"/>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9"/>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9"/>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9"/>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9"/>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9"/>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9"/>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9"/>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9"/>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9"/>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9"/>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9"/>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9"/>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9"/>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9"/>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9"/>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9"/>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9"/>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9"/>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9"/>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9"/>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9"/>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9"/>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9"/>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9"/>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9"/>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9"/>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9"/>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9"/>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9"/>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9"/>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9"/>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9"/>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9"/>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9"/>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9"/>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9"/>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9"/>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9"/>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9"/>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9"/>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9"/>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9"/>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9"/>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9"/>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9"/>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9"/>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9"/>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9"/>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9"/>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9"/>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9"/>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9"/>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9"/>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9"/>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9"/>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9"/>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9"/>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9"/>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9"/>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9"/>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9"/>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9"/>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9"/>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9"/>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9"/>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9"/>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9"/>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9"/>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9"/>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9"/>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9"/>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9"/>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9"/>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9"/>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9"/>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9"/>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9"/>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9"/>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9"/>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9"/>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9"/>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9"/>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9"/>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9"/>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9"/>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9"/>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9"/>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9"/>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9"/>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9"/>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9"/>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9"/>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9"/>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9"/>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9"/>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9"/>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9"/>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9"/>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9"/>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9"/>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9"/>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9"/>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9"/>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9"/>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9"/>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9"/>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9"/>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9"/>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9"/>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9"/>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9"/>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9"/>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9"/>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9"/>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9"/>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9"/>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9"/>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9"/>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9"/>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9"/>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9"/>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9"/>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9"/>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9"/>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9"/>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9"/>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9"/>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9"/>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9"/>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9"/>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9"/>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9"/>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9"/>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9"/>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9"/>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9"/>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9"/>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9"/>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9"/>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9"/>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9"/>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9"/>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9"/>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9"/>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9"/>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9"/>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9"/>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9"/>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9"/>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9"/>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9"/>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9"/>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9"/>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9"/>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9"/>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9"/>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9"/>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9"/>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9"/>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9"/>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9"/>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9"/>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9"/>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9"/>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9"/>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9"/>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9"/>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9"/>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9"/>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9"/>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9"/>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9"/>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9"/>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9"/>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9"/>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9"/>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9"/>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9"/>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9"/>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9"/>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9"/>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9"/>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9"/>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9"/>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9"/>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9"/>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9"/>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9"/>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9"/>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9"/>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9"/>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9"/>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9"/>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9"/>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9"/>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9"/>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9"/>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9"/>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9"/>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9"/>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9"/>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9"/>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9"/>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9"/>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9"/>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9"/>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9"/>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9"/>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9"/>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9"/>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9"/>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9"/>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9"/>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9"/>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9"/>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9"/>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9"/>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9"/>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9"/>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9"/>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9"/>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9"/>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9"/>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9"/>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9"/>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9"/>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9"/>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9"/>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9"/>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9"/>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9"/>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9"/>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9"/>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9"/>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9"/>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9"/>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9"/>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9"/>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9"/>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9"/>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9"/>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9"/>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9"/>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9"/>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9"/>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9"/>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9"/>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9"/>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9"/>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9"/>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9"/>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9"/>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9"/>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9"/>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9"/>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9"/>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9"/>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9"/>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9"/>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9"/>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9"/>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9"/>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9"/>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9"/>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9"/>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9"/>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9"/>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9"/>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9"/>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9"/>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9"/>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9"/>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9"/>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9"/>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9"/>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9"/>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9"/>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9"/>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9"/>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9"/>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9"/>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9"/>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9"/>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9"/>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9"/>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9"/>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9"/>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9"/>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9"/>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9"/>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9"/>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9"/>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9"/>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9"/>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9"/>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9"/>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9"/>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9"/>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9"/>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9"/>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9"/>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9"/>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9"/>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9"/>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9"/>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9"/>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9"/>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9"/>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9"/>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9"/>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9"/>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9"/>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9"/>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9"/>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9"/>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9"/>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9"/>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9"/>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9"/>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9"/>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9"/>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9"/>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9"/>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9"/>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9"/>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9"/>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9"/>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9"/>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9"/>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9"/>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9"/>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9"/>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9"/>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9"/>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9"/>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9"/>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9"/>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9"/>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9"/>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9"/>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9"/>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9"/>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9"/>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9"/>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9"/>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9"/>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9"/>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9"/>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9"/>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9"/>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9"/>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9"/>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9"/>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9"/>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9"/>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9"/>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9"/>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9"/>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9"/>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9"/>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9"/>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9"/>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9"/>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9"/>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9"/>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9"/>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9"/>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9"/>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9"/>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9"/>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9"/>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9"/>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9"/>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9"/>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9"/>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9"/>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9"/>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9"/>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9"/>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9"/>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9"/>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9"/>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9"/>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9"/>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9"/>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9"/>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9"/>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9"/>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9"/>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9"/>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9"/>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9"/>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9"/>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9"/>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9"/>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9"/>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9"/>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9"/>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9"/>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9"/>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9"/>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9"/>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9"/>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9"/>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9"/>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9"/>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9"/>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9"/>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9"/>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9"/>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9"/>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9"/>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9"/>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9"/>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9"/>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9"/>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9"/>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9"/>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9"/>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9"/>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9"/>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9"/>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9"/>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9"/>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9"/>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9"/>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9"/>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9"/>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9"/>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9"/>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9"/>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9"/>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9"/>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9"/>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9"/>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9"/>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9"/>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9"/>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9"/>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9"/>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9"/>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9"/>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9"/>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9"/>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9"/>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9"/>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9"/>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9"/>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9"/>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9"/>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9"/>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9"/>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9"/>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9"/>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9"/>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9"/>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9"/>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9"/>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9"/>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9"/>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9"/>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9"/>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9"/>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9"/>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9"/>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9"/>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9"/>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9"/>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9"/>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9"/>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9"/>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9"/>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9"/>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9"/>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9"/>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9"/>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9"/>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9"/>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9"/>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9"/>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9"/>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9"/>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9"/>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9"/>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9"/>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9"/>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9"/>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9"/>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9"/>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9"/>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9"/>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9"/>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9"/>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9"/>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9"/>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9"/>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9"/>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9"/>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9"/>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9"/>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9"/>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9"/>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9"/>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9"/>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9"/>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9"/>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9"/>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9"/>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9"/>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9"/>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9"/>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9"/>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9"/>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9"/>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9"/>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9"/>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9"/>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9"/>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9"/>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9"/>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9"/>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9"/>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9"/>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9"/>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9"/>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9"/>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9"/>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9"/>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9"/>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9"/>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9"/>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9"/>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9"/>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9"/>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9"/>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9"/>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9"/>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9"/>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9"/>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9"/>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9"/>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9"/>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9"/>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9"/>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9"/>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9"/>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9"/>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9"/>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9"/>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9"/>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9"/>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9"/>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9"/>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9"/>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9"/>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9"/>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9"/>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9"/>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9"/>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9"/>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9"/>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9"/>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9"/>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9"/>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9"/>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9"/>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9"/>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9"/>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9"/>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9"/>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9"/>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9"/>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9"/>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9"/>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9"/>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9"/>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9"/>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9"/>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9"/>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9"/>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9"/>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9"/>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9"/>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9"/>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9"/>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9"/>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9"/>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9"/>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9"/>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9"/>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9"/>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9"/>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9"/>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9"/>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9"/>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9"/>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9"/>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9"/>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9"/>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9"/>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9"/>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9"/>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9"/>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9"/>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9"/>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9"/>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9"/>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9"/>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9"/>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9"/>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9"/>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9"/>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9"/>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9"/>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9"/>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9"/>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9"/>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9"/>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9"/>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9"/>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9"/>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9"/>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9"/>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9"/>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9"/>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9"/>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9"/>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9"/>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9"/>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9"/>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9"/>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9"/>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9"/>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9"/>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9"/>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9"/>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9"/>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9"/>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9"/>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9"/>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9"/>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9"/>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9"/>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9"/>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9"/>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9"/>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9"/>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9"/>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9"/>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9"/>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9"/>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9"/>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9"/>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9"/>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9"/>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9"/>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9"/>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9"/>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9"/>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9"/>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9"/>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9"/>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9"/>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9"/>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9"/>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9"/>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9"/>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9"/>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9"/>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9"/>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9"/>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9"/>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9"/>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9"/>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9"/>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9"/>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9"/>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9"/>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9"/>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9"/>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9"/>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9"/>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9"/>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9"/>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9"/>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9"/>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9"/>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9"/>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9"/>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9"/>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9"/>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9"/>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9"/>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9"/>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9"/>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9"/>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9"/>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9"/>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9"/>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9"/>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9"/>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9"/>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9"/>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9"/>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9"/>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9"/>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9"/>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9"/>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9"/>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9"/>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9"/>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9"/>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9"/>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9"/>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9"/>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9"/>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9"/>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9"/>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9"/>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9"/>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9"/>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9"/>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9"/>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9"/>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9"/>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9"/>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9"/>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9"/>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9"/>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9"/>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9"/>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9"/>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9"/>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9"/>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9"/>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9"/>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9"/>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9"/>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9"/>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9"/>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9"/>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9"/>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9"/>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9"/>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9"/>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9"/>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9"/>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9"/>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9"/>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9"/>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9"/>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9"/>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9"/>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9"/>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9"/>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9"/>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9"/>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9"/>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29"/>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9"/>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9"/>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9"/>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9"/>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9"/>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9"/>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9"/>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9"/>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9"/>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9"/>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9"/>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9"/>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9"/>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9"/>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9"/>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9"/>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9"/>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9"/>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9"/>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9"/>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9"/>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9"/>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9"/>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9"/>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9"/>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9"/>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9"/>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9"/>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9"/>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9"/>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9"/>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9"/>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9"/>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9"/>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9"/>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9"/>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9"/>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9"/>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9"/>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9"/>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9"/>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9"/>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9"/>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9"/>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9"/>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9"/>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9"/>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9"/>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9"/>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29"/>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29"/>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29"/>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29"/>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29"/>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29"/>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29"/>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9"/>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9"/>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9"/>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9"/>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9"/>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9"/>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9"/>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9"/>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9"/>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9"/>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9"/>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9"/>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9"/>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9"/>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9"/>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9"/>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9"/>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9"/>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9"/>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9"/>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9"/>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9"/>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9"/>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9"/>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9"/>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9"/>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9"/>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9"/>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9"/>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29"/>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29"/>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9"/>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9"/>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9"/>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9"/>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9"/>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9"/>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9"/>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9"/>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9"/>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9"/>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9"/>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9"/>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9"/>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9"/>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9"/>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9"/>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9"/>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9"/>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9"/>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9"/>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9"/>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9"/>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9"/>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9"/>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9"/>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9"/>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9"/>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9"/>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9"/>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9"/>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9"/>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9"/>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9"/>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9"/>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9"/>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9"/>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9"/>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9"/>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9"/>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9"/>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9"/>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9"/>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9"/>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9"/>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9"/>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9"/>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9"/>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9"/>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9"/>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9"/>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9"/>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9"/>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9"/>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9"/>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9"/>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9"/>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9"/>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9"/>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9"/>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9"/>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9"/>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9"/>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9"/>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9"/>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9"/>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9"/>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9"/>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9"/>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9"/>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9"/>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9"/>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9"/>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9"/>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9"/>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9"/>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9"/>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9"/>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9"/>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9"/>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9"/>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9"/>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9"/>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9"/>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9"/>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9"/>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9"/>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9"/>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9"/>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9"/>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9"/>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9"/>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9"/>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9"/>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9"/>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9"/>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9"/>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9"/>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9"/>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9"/>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9"/>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9"/>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9"/>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9"/>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9"/>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9"/>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9"/>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9"/>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9"/>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9"/>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9"/>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9"/>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9"/>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9"/>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9"/>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9"/>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9"/>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9"/>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9"/>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9"/>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9"/>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9"/>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9"/>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9"/>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9"/>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9"/>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9"/>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9"/>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9"/>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9"/>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9"/>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9"/>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9"/>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9"/>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9"/>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9"/>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9"/>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9"/>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9"/>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9"/>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9"/>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9"/>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9"/>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9"/>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9"/>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9"/>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9"/>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9"/>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9"/>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9"/>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9"/>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9"/>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9"/>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9"/>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9"/>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9"/>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9"/>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9"/>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9"/>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29"/>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29"/>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9"/>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9"/>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9"/>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9"/>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9"/>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9"/>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9"/>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9"/>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9"/>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9"/>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9"/>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9"/>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9"/>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9"/>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9"/>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9"/>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9"/>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9"/>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9"/>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9"/>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9"/>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9"/>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9"/>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9"/>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9"/>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9"/>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9"/>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9"/>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9"/>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9"/>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9"/>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9"/>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9"/>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9"/>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9"/>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9"/>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9"/>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9"/>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9"/>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9"/>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9"/>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9"/>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9"/>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9"/>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9"/>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9"/>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9"/>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9"/>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9"/>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9"/>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9"/>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9"/>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9"/>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9"/>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9"/>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9"/>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9"/>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9"/>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9"/>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9"/>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9"/>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9"/>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9"/>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9"/>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9"/>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9"/>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9"/>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9"/>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9"/>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9"/>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9"/>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9"/>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9"/>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9"/>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9"/>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9"/>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9"/>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9"/>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9"/>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9"/>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9"/>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9"/>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9"/>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9"/>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9"/>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9"/>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9"/>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9"/>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9"/>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9"/>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9"/>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9"/>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9"/>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9"/>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9"/>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9"/>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9"/>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9"/>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9"/>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9"/>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9"/>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9"/>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9"/>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9"/>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9"/>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9"/>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9"/>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9"/>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9"/>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9"/>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9"/>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9"/>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9"/>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9"/>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9"/>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9"/>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9"/>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9"/>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9"/>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9"/>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9"/>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9"/>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9"/>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9"/>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9"/>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9"/>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9"/>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9"/>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9"/>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9"/>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9"/>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9"/>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9"/>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9"/>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9"/>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9"/>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9"/>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9"/>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9"/>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9"/>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9"/>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9"/>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9"/>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9"/>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9"/>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9"/>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9"/>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9"/>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9"/>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9"/>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9"/>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9"/>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9"/>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9"/>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9"/>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9"/>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9"/>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9"/>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9"/>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9"/>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9"/>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9"/>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9"/>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9"/>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9"/>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9"/>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9"/>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9"/>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9"/>
            <p:cNvSpPr/>
            <p:nvPr/>
          </p:nvSpPr>
          <p:spPr>
            <a:xfrm>
              <a:off x="4324600" y="3914075"/>
              <a:ext cx="333225" cy="267300"/>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9"/>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9"/>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9"/>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9"/>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9"/>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9"/>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9"/>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9"/>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9"/>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9"/>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9"/>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9"/>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9"/>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9"/>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9"/>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9"/>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9"/>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9"/>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9"/>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9"/>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9"/>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9"/>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9"/>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9"/>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9"/>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9"/>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9"/>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9"/>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9"/>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9"/>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9"/>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9"/>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29"/>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9"/>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9"/>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9"/>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9"/>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9"/>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9"/>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9"/>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9"/>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9"/>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9"/>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9"/>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9"/>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9"/>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9"/>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9"/>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9"/>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9"/>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9"/>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9"/>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9"/>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9"/>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9"/>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9"/>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9"/>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9"/>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9"/>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9"/>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9"/>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9"/>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9"/>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9"/>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9"/>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9"/>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9"/>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9"/>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9"/>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9"/>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9"/>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9"/>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9"/>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9"/>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9"/>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9"/>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9"/>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9"/>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9"/>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9"/>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9"/>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9"/>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9"/>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9"/>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9"/>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9"/>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9"/>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9"/>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9"/>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9"/>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9"/>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9"/>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9"/>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9"/>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9"/>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9"/>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9"/>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9"/>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9"/>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9"/>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9"/>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9"/>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9"/>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9"/>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9"/>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9"/>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9"/>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9"/>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9"/>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9"/>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9"/>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9"/>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9"/>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9"/>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9"/>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9"/>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9"/>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9"/>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9"/>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9"/>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9"/>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9"/>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9"/>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9"/>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9"/>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9"/>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9"/>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9"/>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9"/>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9"/>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9"/>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9"/>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9"/>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9"/>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9"/>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9"/>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9"/>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9"/>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9"/>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9"/>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9"/>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9"/>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9"/>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9"/>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9"/>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9"/>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9"/>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9"/>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9"/>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9"/>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9"/>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9"/>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9"/>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9"/>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9"/>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9"/>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9"/>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9"/>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9"/>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9"/>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9"/>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9"/>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9"/>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9"/>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9"/>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9"/>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9"/>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9"/>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9"/>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9"/>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9"/>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9"/>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9"/>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9"/>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9"/>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9"/>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9"/>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9"/>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9"/>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9"/>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9"/>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9"/>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9"/>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9"/>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9"/>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9"/>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9"/>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9"/>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9"/>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9"/>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9"/>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9"/>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9"/>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9"/>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9"/>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9"/>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9"/>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9"/>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9"/>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9"/>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9"/>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9"/>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9"/>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9"/>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9"/>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9"/>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9"/>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9"/>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9"/>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9"/>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9"/>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9"/>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9"/>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9"/>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9"/>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9"/>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9"/>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9"/>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9"/>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9"/>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9"/>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9"/>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9"/>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9"/>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9"/>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9"/>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9"/>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9"/>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9"/>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9"/>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9"/>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9"/>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9"/>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9"/>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9"/>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9"/>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9"/>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9"/>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9"/>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9"/>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9"/>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9"/>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9"/>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9"/>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9"/>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9"/>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9"/>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9"/>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9"/>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9"/>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9"/>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9"/>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9"/>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9"/>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9"/>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6" name="Google Shape;8316;p29"/>
          <p:cNvSpPr/>
          <p:nvPr/>
        </p:nvSpPr>
        <p:spPr>
          <a:xfrm>
            <a:off x="-56600" y="-284125"/>
            <a:ext cx="6371700" cy="5694300"/>
          </a:xfrm>
          <a:prstGeom prst="rect">
            <a:avLst/>
          </a:prstGeom>
          <a:solidFill>
            <a:schemeClr val="dk1"/>
          </a:solidFill>
          <a:ln>
            <a:noFill/>
          </a:ln>
          <a:effectLst>
            <a:outerShdw blurRad="57150" rotWithShape="0" algn="bl" dir="4800000" dist="114300">
              <a:schemeClr val="dk1">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9"/>
          <p:cNvSpPr txBox="1"/>
          <p:nvPr>
            <p:ph type="title"/>
          </p:nvPr>
        </p:nvSpPr>
        <p:spPr>
          <a:xfrm>
            <a:off x="635700" y="1772250"/>
            <a:ext cx="4474500" cy="1001700"/>
          </a:xfrm>
          <a:prstGeom prst="rect">
            <a:avLst/>
          </a:prstGeom>
        </p:spPr>
        <p:txBody>
          <a:bodyPr anchorCtr="0" anchor="ctr" bIns="91425" lIns="91425" spcFirstLastPara="1" rIns="91425" wrap="square" tIns="91425">
            <a:noAutofit/>
          </a:bodyPr>
          <a:lstStyle/>
          <a:p>
            <a:pPr indent="0" lvl="0" marL="0" rtl="0" algn="l">
              <a:lnSpc>
                <a:spcPct val="70000"/>
              </a:lnSpc>
              <a:spcBef>
                <a:spcPts val="80"/>
              </a:spcBef>
              <a:spcAft>
                <a:spcPts val="0"/>
              </a:spcAft>
              <a:buClr>
                <a:schemeClr val="dk1"/>
              </a:buClr>
              <a:buSzPts val="1100"/>
              <a:buFont typeface="Arial"/>
              <a:buNone/>
            </a:pPr>
            <a:r>
              <a:rPr lang="en"/>
              <a:t>Opportunities for Arabic Learners Beyond the Classroom</a:t>
            </a:r>
            <a:endParaRPr b="1" sz="4000">
              <a:latin typeface="El Messiri"/>
              <a:ea typeface="El Messiri"/>
              <a:cs typeface="El Messiri"/>
              <a:sym typeface="El Messiri"/>
            </a:endParaRPr>
          </a:p>
          <a:p>
            <a:pPr indent="0" lvl="0" marL="0" rtl="0" algn="l">
              <a:spcBef>
                <a:spcPts val="0"/>
              </a:spcBef>
              <a:spcAft>
                <a:spcPts val="0"/>
              </a:spcAft>
              <a:buNone/>
            </a:pPr>
            <a:r>
              <a:t/>
            </a:r>
            <a:endParaRPr/>
          </a:p>
        </p:txBody>
      </p:sp>
      <p:sp>
        <p:nvSpPr>
          <p:cNvPr id="8318" name="Google Shape;8318;p29"/>
          <p:cNvSpPr/>
          <p:nvPr/>
        </p:nvSpPr>
        <p:spPr>
          <a:xfrm>
            <a:off x="5389538" y="1718588"/>
            <a:ext cx="1863300" cy="18633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9"/>
          <p:cNvSpPr txBox="1"/>
          <p:nvPr>
            <p:ph idx="4294967295" type="ctrTitle"/>
          </p:nvPr>
        </p:nvSpPr>
        <p:spPr>
          <a:xfrm>
            <a:off x="5630588" y="2030525"/>
            <a:ext cx="1381200" cy="1469700"/>
          </a:xfrm>
          <a:prstGeom prst="rect">
            <a:avLst/>
          </a:prstGeom>
        </p:spPr>
        <p:txBody>
          <a:bodyPr anchorCtr="0" anchor="ctr" bIns="0" lIns="0" spcFirstLastPara="1" rIns="0" wrap="square" tIns="0">
            <a:noAutofit/>
          </a:bodyPr>
          <a:lstStyle/>
          <a:p>
            <a:pPr indent="0" lvl="0" marL="0" rtl="0" algn="ctr">
              <a:lnSpc>
                <a:spcPct val="100000"/>
              </a:lnSpc>
              <a:spcBef>
                <a:spcPts val="0"/>
              </a:spcBef>
              <a:spcAft>
                <a:spcPts val="0"/>
              </a:spcAft>
              <a:buClr>
                <a:schemeClr val="dk1"/>
              </a:buClr>
              <a:buSzPts val="1100"/>
              <a:buFont typeface="Arial"/>
              <a:buNone/>
            </a:pPr>
            <a:r>
              <a:rPr b="1" lang="en" sz="4000">
                <a:solidFill>
                  <a:schemeClr val="dk2"/>
                </a:solidFill>
                <a:latin typeface="El Messiri"/>
                <a:ea typeface="El Messiri"/>
                <a:cs typeface="El Messiri"/>
                <a:sym typeface="El Messiri"/>
              </a:rPr>
              <a:t>مرحبا</a:t>
            </a:r>
            <a:endParaRPr b="1" sz="4000">
              <a:solidFill>
                <a:schemeClr val="dk2"/>
              </a:solidFill>
              <a:latin typeface="El Messiri"/>
              <a:ea typeface="El Messiri"/>
              <a:cs typeface="El Messiri"/>
              <a:sym typeface="El Messiri"/>
            </a:endParaRPr>
          </a:p>
          <a:p>
            <a:pPr indent="0" lvl="0" marL="0" rtl="0" algn="ctr">
              <a:spcBef>
                <a:spcPts val="0"/>
              </a:spcBef>
              <a:spcAft>
                <a:spcPts val="0"/>
              </a:spcAft>
              <a:buNone/>
            </a:pPr>
            <a:r>
              <a:t/>
            </a:r>
            <a:endParaRPr>
              <a:solidFill>
                <a:schemeClr val="dk2"/>
              </a:solidFill>
            </a:endParaRPr>
          </a:p>
        </p:txBody>
      </p:sp>
      <p:sp>
        <p:nvSpPr>
          <p:cNvPr id="8320" name="Google Shape;8320;p29"/>
          <p:cNvSpPr txBox="1"/>
          <p:nvPr>
            <p:ph idx="1" type="subTitle"/>
          </p:nvPr>
        </p:nvSpPr>
        <p:spPr>
          <a:xfrm>
            <a:off x="687300" y="2956200"/>
            <a:ext cx="4371300" cy="54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Annie Hasan and Fadi Abughoush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07" name="Shape 8407"/>
        <p:cNvGrpSpPr/>
        <p:nvPr/>
      </p:nvGrpSpPr>
      <p:grpSpPr>
        <a:xfrm>
          <a:off x="0" y="0"/>
          <a:ext cx="0" cy="0"/>
          <a:chOff x="0" y="0"/>
          <a:chExt cx="0" cy="0"/>
        </a:xfrm>
      </p:grpSpPr>
      <p:sp>
        <p:nvSpPr>
          <p:cNvPr id="8408" name="Google Shape;8408;p38"/>
          <p:cNvSpPr txBox="1"/>
          <p:nvPr>
            <p:ph type="title"/>
          </p:nvPr>
        </p:nvSpPr>
        <p:spPr>
          <a:xfrm>
            <a:off x="720000" y="720000"/>
            <a:ext cx="1972500" cy="3704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Language and Culture are at the center of these programs!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12" name="Shape 8412"/>
        <p:cNvGrpSpPr/>
        <p:nvPr/>
      </p:nvGrpSpPr>
      <p:grpSpPr>
        <a:xfrm>
          <a:off x="0" y="0"/>
          <a:ext cx="0" cy="0"/>
          <a:chOff x="0" y="0"/>
          <a:chExt cx="0" cy="0"/>
        </a:xfrm>
      </p:grpSpPr>
      <p:sp>
        <p:nvSpPr>
          <p:cNvPr id="8413" name="Google Shape;8413;p39"/>
          <p:cNvSpPr txBox="1"/>
          <p:nvPr>
            <p:ph type="title"/>
          </p:nvPr>
        </p:nvSpPr>
        <p:spPr>
          <a:xfrm>
            <a:off x="720000" y="1998450"/>
            <a:ext cx="3471000" cy="227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University Programs</a:t>
            </a:r>
            <a:endParaRPr/>
          </a:p>
        </p:txBody>
      </p:sp>
      <p:sp>
        <p:nvSpPr>
          <p:cNvPr id="8414" name="Google Shape;8414;p39"/>
          <p:cNvSpPr txBox="1"/>
          <p:nvPr>
            <p:ph idx="2" type="title"/>
          </p:nvPr>
        </p:nvSpPr>
        <p:spPr>
          <a:xfrm>
            <a:off x="720000" y="1253400"/>
            <a:ext cx="3861600" cy="1385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8415" name="Google Shape;8415;p39"/>
          <p:cNvSpPr txBox="1"/>
          <p:nvPr>
            <p:ph idx="3" type="title"/>
          </p:nvPr>
        </p:nvSpPr>
        <p:spPr>
          <a:xfrm>
            <a:off x="4484675" y="1640100"/>
            <a:ext cx="1863300" cy="186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اثنان</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9" name="Shape 8419"/>
        <p:cNvGrpSpPr/>
        <p:nvPr/>
      </p:nvGrpSpPr>
      <p:grpSpPr>
        <a:xfrm>
          <a:off x="0" y="0"/>
          <a:ext cx="0" cy="0"/>
          <a:chOff x="0" y="0"/>
          <a:chExt cx="0" cy="0"/>
        </a:xfrm>
      </p:grpSpPr>
      <p:sp>
        <p:nvSpPr>
          <p:cNvPr id="8420" name="Google Shape;8420;p40"/>
          <p:cNvSpPr txBox="1"/>
          <p:nvPr>
            <p:ph type="title"/>
          </p:nvPr>
        </p:nvSpPr>
        <p:spPr>
          <a:xfrm>
            <a:off x="720000" y="720000"/>
            <a:ext cx="79545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University of Kansas</a:t>
            </a:r>
            <a:r>
              <a:rPr lang="en"/>
              <a:t>: </a:t>
            </a:r>
            <a:endParaRPr/>
          </a:p>
          <a:p>
            <a:pPr indent="0" lvl="0" marL="0" rtl="0" algn="l">
              <a:spcBef>
                <a:spcPts val="0"/>
              </a:spcBef>
              <a:spcAft>
                <a:spcPts val="0"/>
              </a:spcAft>
              <a:buNone/>
            </a:pPr>
            <a:r>
              <a:rPr lang="en"/>
              <a:t>KU Summer African Languages Institute</a:t>
            </a:r>
            <a:endParaRPr b="0" sz="2300">
              <a:solidFill>
                <a:srgbClr val="333333"/>
              </a:solidFill>
              <a:highlight>
                <a:srgbClr val="FFFFFF"/>
              </a:highlight>
              <a:latin typeface="Arial"/>
              <a:ea typeface="Arial"/>
              <a:cs typeface="Arial"/>
              <a:sym typeface="Arial"/>
            </a:endParaRPr>
          </a:p>
          <a:p>
            <a:pPr indent="0" lvl="0" marL="0" rtl="0" algn="l">
              <a:spcBef>
                <a:spcPts val="0"/>
              </a:spcBef>
              <a:spcAft>
                <a:spcPts val="0"/>
              </a:spcAft>
              <a:buNone/>
            </a:pPr>
            <a:r>
              <a:t/>
            </a:r>
            <a:endParaRPr/>
          </a:p>
        </p:txBody>
      </p:sp>
      <p:sp>
        <p:nvSpPr>
          <p:cNvPr id="8421" name="Google Shape;8421;p40"/>
          <p:cNvSpPr txBox="1"/>
          <p:nvPr>
            <p:ph idx="1" type="body"/>
          </p:nvPr>
        </p:nvSpPr>
        <p:spPr>
          <a:xfrm>
            <a:off x="720000" y="1811250"/>
            <a:ext cx="3548700" cy="261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Summer Class Options</a:t>
            </a:r>
            <a:endParaRPr/>
          </a:p>
          <a:p>
            <a:pPr indent="-355600" lvl="0" marL="457200" rtl="0" algn="l">
              <a:spcBef>
                <a:spcPts val="1600"/>
              </a:spcBef>
              <a:spcAft>
                <a:spcPts val="0"/>
              </a:spcAft>
              <a:buSzPts val="2000"/>
              <a:buChar char="●"/>
            </a:pPr>
            <a:r>
              <a:rPr lang="en" sz="2000"/>
              <a:t>Summer: 8 Week Courses</a:t>
            </a:r>
            <a:endParaRPr sz="2000"/>
          </a:p>
          <a:p>
            <a:pPr indent="-355600" lvl="0" marL="457200" rtl="0" algn="l">
              <a:spcBef>
                <a:spcPts val="0"/>
              </a:spcBef>
              <a:spcAft>
                <a:spcPts val="0"/>
              </a:spcAft>
              <a:buSzPts val="2000"/>
              <a:buChar char="●"/>
            </a:pPr>
            <a:r>
              <a:rPr lang="en" sz="2000"/>
              <a:t>June summer session: ARAB 110 and ARAB 210</a:t>
            </a:r>
            <a:endParaRPr sz="2000"/>
          </a:p>
          <a:p>
            <a:pPr indent="-355600" lvl="0" marL="457200" rtl="0" algn="l">
              <a:spcBef>
                <a:spcPts val="0"/>
              </a:spcBef>
              <a:spcAft>
                <a:spcPts val="0"/>
              </a:spcAft>
              <a:buSzPts val="2000"/>
              <a:buChar char="●"/>
            </a:pPr>
            <a:r>
              <a:rPr lang="en" sz="2000"/>
              <a:t>July summer session: ARAB 120 and ARAB 220</a:t>
            </a:r>
            <a:endParaRPr sz="2000"/>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8422" name="Google Shape;8422;p40"/>
          <p:cNvPicPr preferRelativeResize="0"/>
          <p:nvPr/>
        </p:nvPicPr>
        <p:blipFill>
          <a:blip r:embed="rId4">
            <a:alphaModFix/>
          </a:blip>
          <a:stretch>
            <a:fillRect/>
          </a:stretch>
        </p:blipFill>
        <p:spPr>
          <a:xfrm>
            <a:off x="4470075" y="3992601"/>
            <a:ext cx="4204424" cy="645125"/>
          </a:xfrm>
          <a:prstGeom prst="rect">
            <a:avLst/>
          </a:prstGeom>
          <a:noFill/>
          <a:ln>
            <a:noFill/>
          </a:ln>
        </p:spPr>
      </p:pic>
      <p:sp>
        <p:nvSpPr>
          <p:cNvPr id="8423" name="Google Shape;8423;p40"/>
          <p:cNvSpPr txBox="1"/>
          <p:nvPr/>
        </p:nvSpPr>
        <p:spPr>
          <a:xfrm>
            <a:off x="4419050" y="1811250"/>
            <a:ext cx="4200300" cy="8313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Clr>
                <a:schemeClr val="accent1"/>
              </a:buClr>
              <a:buSzPts val="1400"/>
              <a:buChar char="●"/>
            </a:pPr>
            <a:r>
              <a:rPr lang="en">
                <a:solidFill>
                  <a:schemeClr val="accent1"/>
                </a:solidFill>
              </a:rPr>
              <a:t>One of my students completed this program and came back to skip levels. He never paid a dime. Completely free and online. </a:t>
            </a:r>
            <a:endParaRPr>
              <a:solidFill>
                <a:schemeClr val="accent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7" name="Shape 8427"/>
        <p:cNvGrpSpPr/>
        <p:nvPr/>
      </p:nvGrpSpPr>
      <p:grpSpPr>
        <a:xfrm>
          <a:off x="0" y="0"/>
          <a:ext cx="0" cy="0"/>
          <a:chOff x="0" y="0"/>
          <a:chExt cx="0" cy="0"/>
        </a:xfrm>
      </p:grpSpPr>
      <p:sp>
        <p:nvSpPr>
          <p:cNvPr id="8428" name="Google Shape;8428;p41"/>
          <p:cNvSpPr txBox="1"/>
          <p:nvPr>
            <p:ph type="title"/>
          </p:nvPr>
        </p:nvSpPr>
        <p:spPr>
          <a:xfrm>
            <a:off x="720000" y="720000"/>
            <a:ext cx="4386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University of Illinois Urbana- Champaign</a:t>
            </a:r>
            <a:endParaRPr/>
          </a:p>
        </p:txBody>
      </p:sp>
      <p:sp>
        <p:nvSpPr>
          <p:cNvPr id="8429" name="Google Shape;8429;p41"/>
          <p:cNvSpPr txBox="1"/>
          <p:nvPr>
            <p:ph idx="1" type="body"/>
          </p:nvPr>
        </p:nvSpPr>
        <p:spPr>
          <a:xfrm>
            <a:off x="720000" y="1811250"/>
            <a:ext cx="4386600" cy="261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2 weeks program</a:t>
            </a:r>
            <a:endParaRPr sz="1600"/>
          </a:p>
          <a:p>
            <a:pPr indent="-330200" lvl="0" marL="457200" rtl="0" algn="l">
              <a:spcBef>
                <a:spcPts val="1600"/>
              </a:spcBef>
              <a:spcAft>
                <a:spcPts val="0"/>
              </a:spcAft>
              <a:buSzPts val="1600"/>
              <a:buChar char="●"/>
            </a:pPr>
            <a:r>
              <a:rPr lang="en" sz="1600"/>
              <a:t>Students will learn foundational reading, writing, and speaking skills in the Arabic language through four hours of daily classroom instruction </a:t>
            </a:r>
            <a:endParaRPr sz="1600"/>
          </a:p>
          <a:p>
            <a:pPr indent="-330200" lvl="0" marL="457200" rtl="0" algn="l">
              <a:spcBef>
                <a:spcPts val="0"/>
              </a:spcBef>
              <a:spcAft>
                <a:spcPts val="0"/>
              </a:spcAft>
              <a:buSzPts val="1600"/>
              <a:buChar char="●"/>
            </a:pPr>
            <a:r>
              <a:rPr lang="en" sz="1600"/>
              <a:t>Co-curricular activities, including conversation tables, research forum, film series, cooking classes, calligraphy, Henna Tattoo, field trips, and more. </a:t>
            </a:r>
            <a:endParaRPr sz="16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3" name="Shape 8433"/>
        <p:cNvGrpSpPr/>
        <p:nvPr/>
      </p:nvGrpSpPr>
      <p:grpSpPr>
        <a:xfrm>
          <a:off x="0" y="0"/>
          <a:ext cx="0" cy="0"/>
          <a:chOff x="0" y="0"/>
          <a:chExt cx="0" cy="0"/>
        </a:xfrm>
      </p:grpSpPr>
      <p:sp>
        <p:nvSpPr>
          <p:cNvPr id="8434" name="Google Shape;8434;p42"/>
          <p:cNvSpPr txBox="1"/>
          <p:nvPr>
            <p:ph type="title"/>
          </p:nvPr>
        </p:nvSpPr>
        <p:spPr>
          <a:xfrm>
            <a:off x="720000" y="720000"/>
            <a:ext cx="4386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Indiana </a:t>
            </a:r>
            <a:r>
              <a:rPr lang="en" u="sng">
                <a:solidFill>
                  <a:schemeClr val="hlink"/>
                </a:solidFill>
                <a:hlinkClick r:id="rId4"/>
              </a:rPr>
              <a:t>University</a:t>
            </a:r>
            <a:endParaRPr/>
          </a:p>
        </p:txBody>
      </p:sp>
      <p:sp>
        <p:nvSpPr>
          <p:cNvPr id="8435" name="Google Shape;8435;p42"/>
          <p:cNvSpPr txBox="1"/>
          <p:nvPr>
            <p:ph idx="1" type="body"/>
          </p:nvPr>
        </p:nvSpPr>
        <p:spPr>
          <a:xfrm>
            <a:off x="720000" y="1811250"/>
            <a:ext cx="3548700" cy="261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700"/>
              <a:t>Immersive nine weeks program</a:t>
            </a:r>
            <a:endParaRPr sz="1700"/>
          </a:p>
          <a:p>
            <a:pPr indent="0" lvl="0" marL="0" rtl="0" algn="l">
              <a:spcBef>
                <a:spcPts val="1600"/>
              </a:spcBef>
              <a:spcAft>
                <a:spcPts val="0"/>
              </a:spcAft>
              <a:buNone/>
            </a:pPr>
            <a:r>
              <a:rPr lang="en" sz="1700"/>
              <a:t>Arabic one through six</a:t>
            </a:r>
            <a:endParaRPr sz="1700"/>
          </a:p>
          <a:p>
            <a:pPr indent="0" lvl="0" marL="0" rtl="0" algn="l">
              <a:spcBef>
                <a:spcPts val="1600"/>
              </a:spcBef>
              <a:spcAft>
                <a:spcPts val="0"/>
              </a:spcAft>
              <a:buNone/>
            </a:pPr>
            <a:r>
              <a:rPr lang="en" sz="1700"/>
              <a:t>4 hours of daily class instructions and 2 hours of weekly one on one tutoring. In addition to weekly cultural and co-curricular activities.  </a:t>
            </a:r>
            <a:endParaRPr sz="1700"/>
          </a:p>
          <a:p>
            <a:pPr indent="0" lvl="0" marL="0" rtl="0" algn="l">
              <a:spcBef>
                <a:spcPts val="1600"/>
              </a:spcBef>
              <a:spcAft>
                <a:spcPts val="1600"/>
              </a:spcAft>
              <a:buNone/>
            </a:pPr>
            <a:r>
              <a:t/>
            </a:r>
            <a:endParaRPr sz="1200">
              <a:solidFill>
                <a:srgbClr val="222222"/>
              </a:solidFill>
              <a:highlight>
                <a:srgbClr val="FFFFFF"/>
              </a:highlight>
              <a:latin typeface="Calibri"/>
              <a:ea typeface="Calibri"/>
              <a:cs typeface="Calibri"/>
              <a:sym typeface="Calibri"/>
            </a:endParaRPr>
          </a:p>
        </p:txBody>
      </p:sp>
      <p:pic>
        <p:nvPicPr>
          <p:cNvPr id="8436" name="Google Shape;8436;p42"/>
          <p:cNvPicPr preferRelativeResize="0"/>
          <p:nvPr/>
        </p:nvPicPr>
        <p:blipFill>
          <a:blip r:embed="rId5">
            <a:alphaModFix/>
          </a:blip>
          <a:stretch>
            <a:fillRect/>
          </a:stretch>
        </p:blipFill>
        <p:spPr>
          <a:xfrm>
            <a:off x="4665075" y="649950"/>
            <a:ext cx="3505200" cy="391085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0" name="Shape 8440"/>
        <p:cNvGrpSpPr/>
        <p:nvPr/>
      </p:nvGrpSpPr>
      <p:grpSpPr>
        <a:xfrm>
          <a:off x="0" y="0"/>
          <a:ext cx="0" cy="0"/>
          <a:chOff x="0" y="0"/>
          <a:chExt cx="0" cy="0"/>
        </a:xfrm>
      </p:grpSpPr>
      <p:sp>
        <p:nvSpPr>
          <p:cNvPr id="8441" name="Google Shape;8441;p43"/>
          <p:cNvSpPr txBox="1"/>
          <p:nvPr>
            <p:ph type="title"/>
          </p:nvPr>
        </p:nvSpPr>
        <p:spPr>
          <a:xfrm>
            <a:off x="2513700" y="416500"/>
            <a:ext cx="4386600" cy="100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u="sng">
                <a:solidFill>
                  <a:schemeClr val="hlink"/>
                </a:solidFill>
                <a:hlinkClick r:id="rId3"/>
              </a:rPr>
              <a:t>The </a:t>
            </a:r>
            <a:r>
              <a:rPr lang="en" u="sng">
                <a:solidFill>
                  <a:schemeClr val="hlink"/>
                </a:solidFill>
                <a:hlinkClick r:id="rId4"/>
              </a:rPr>
              <a:t>University</a:t>
            </a:r>
            <a:r>
              <a:rPr lang="en" u="sng">
                <a:solidFill>
                  <a:schemeClr val="hlink"/>
                </a:solidFill>
                <a:hlinkClick r:id="rId5"/>
              </a:rPr>
              <a:t> of Arizona</a:t>
            </a:r>
            <a:r>
              <a:rPr lang="en"/>
              <a:t> </a:t>
            </a:r>
            <a:endParaRPr/>
          </a:p>
        </p:txBody>
      </p:sp>
      <p:sp>
        <p:nvSpPr>
          <p:cNvPr id="8442" name="Google Shape;8442;p43"/>
          <p:cNvSpPr txBox="1"/>
          <p:nvPr>
            <p:ph idx="1" type="body"/>
          </p:nvPr>
        </p:nvSpPr>
        <p:spPr>
          <a:xfrm>
            <a:off x="774150" y="1352175"/>
            <a:ext cx="7460700" cy="261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900">
                <a:solidFill>
                  <a:schemeClr val="accent3"/>
                </a:solidFill>
                <a:latin typeface="Calibri"/>
                <a:ea typeface="Calibri"/>
                <a:cs typeface="Calibri"/>
                <a:sym typeface="Calibri"/>
              </a:rPr>
              <a:t>The </a:t>
            </a:r>
            <a:r>
              <a:rPr b="1" lang="en" sz="1900">
                <a:solidFill>
                  <a:schemeClr val="accent3"/>
                </a:solidFill>
                <a:latin typeface="Calibri"/>
                <a:ea typeface="Calibri"/>
                <a:cs typeface="Calibri"/>
                <a:sym typeface="Calibri"/>
              </a:rPr>
              <a:t>Arabic Jumpstart Program</a:t>
            </a:r>
            <a:r>
              <a:rPr lang="en" sz="1900">
                <a:solidFill>
                  <a:schemeClr val="accent3"/>
                </a:solidFill>
                <a:latin typeface="Calibri"/>
                <a:ea typeface="Calibri"/>
                <a:cs typeface="Calibri"/>
                <a:sym typeface="Calibri"/>
              </a:rPr>
              <a:t> allows rising high school juniors and seniors to take an in-person, intensive, Arabic summer course on campus for college credit at a large tuition reduction and with</a:t>
            </a:r>
            <a:r>
              <a:rPr b="1" lang="en" sz="1900">
                <a:solidFill>
                  <a:schemeClr val="accent3"/>
                </a:solidFill>
                <a:latin typeface="Calibri"/>
                <a:ea typeface="Calibri"/>
                <a:cs typeface="Calibri"/>
                <a:sym typeface="Calibri"/>
              </a:rPr>
              <a:t> scholarship funding.</a:t>
            </a:r>
            <a:r>
              <a:rPr lang="en" sz="1900">
                <a:solidFill>
                  <a:schemeClr val="accent3"/>
                </a:solidFill>
                <a:latin typeface="Calibri"/>
                <a:ea typeface="Calibri"/>
                <a:cs typeface="Calibri"/>
                <a:sym typeface="Calibri"/>
              </a:rPr>
              <a:t> </a:t>
            </a:r>
            <a:endParaRPr sz="1900">
              <a:solidFill>
                <a:schemeClr val="accent3"/>
              </a:solidFill>
              <a:latin typeface="Calibri"/>
              <a:ea typeface="Calibri"/>
              <a:cs typeface="Calibri"/>
              <a:sym typeface="Calibri"/>
            </a:endParaRPr>
          </a:p>
          <a:p>
            <a:pPr indent="0" lvl="0" marL="0" rtl="0" algn="l">
              <a:spcBef>
                <a:spcPts val="1600"/>
              </a:spcBef>
              <a:spcAft>
                <a:spcPts val="0"/>
              </a:spcAft>
              <a:buNone/>
            </a:pPr>
            <a:r>
              <a:rPr lang="en" sz="1900">
                <a:solidFill>
                  <a:schemeClr val="accent3"/>
                </a:solidFill>
                <a:latin typeface="Calibri"/>
                <a:ea typeface="Calibri"/>
                <a:cs typeface="Calibri"/>
                <a:sym typeface="Calibri"/>
              </a:rPr>
              <a:t>Students enjoy a variety of interactive educational and fun-filled cultural activities throughout the program, in addition to mentoring and tutoring specifically to prepare high school students for college success.   </a:t>
            </a:r>
            <a:endParaRPr sz="1900">
              <a:solidFill>
                <a:schemeClr val="accent3"/>
              </a:solidFill>
              <a:latin typeface="Calibri"/>
              <a:ea typeface="Calibri"/>
              <a:cs typeface="Calibri"/>
              <a:sym typeface="Calibri"/>
            </a:endParaRPr>
          </a:p>
          <a:p>
            <a:pPr indent="0" lvl="0" marL="0" rtl="0" algn="l">
              <a:spcBef>
                <a:spcPts val="1600"/>
              </a:spcBef>
              <a:spcAft>
                <a:spcPts val="1600"/>
              </a:spcAft>
              <a:buNone/>
            </a:pPr>
            <a:r>
              <a:rPr lang="en" sz="1900">
                <a:solidFill>
                  <a:schemeClr val="accent3"/>
                </a:solidFill>
                <a:latin typeface="Calibri"/>
                <a:ea typeface="Calibri"/>
                <a:cs typeface="Calibri"/>
                <a:sym typeface="Calibri"/>
              </a:rPr>
              <a:t>The program offers two tracks for scholarships: </a:t>
            </a:r>
            <a:r>
              <a:rPr b="1" lang="en" sz="1900">
                <a:solidFill>
                  <a:schemeClr val="accent3"/>
                </a:solidFill>
                <a:latin typeface="Calibri"/>
                <a:ea typeface="Calibri"/>
                <a:cs typeface="Calibri"/>
                <a:sym typeface="Calibri"/>
              </a:rPr>
              <a:t>Jumpstart to College</a:t>
            </a:r>
            <a:r>
              <a:rPr lang="en" sz="1900">
                <a:solidFill>
                  <a:schemeClr val="accent3"/>
                </a:solidFill>
                <a:latin typeface="Calibri"/>
                <a:ea typeface="Calibri"/>
                <a:cs typeface="Calibri"/>
                <a:sym typeface="Calibri"/>
              </a:rPr>
              <a:t> and</a:t>
            </a:r>
            <a:r>
              <a:rPr b="1" lang="en" sz="1900">
                <a:solidFill>
                  <a:schemeClr val="accent3"/>
                </a:solidFill>
                <a:latin typeface="Calibri"/>
                <a:ea typeface="Calibri"/>
                <a:cs typeface="Calibri"/>
                <a:sym typeface="Calibri"/>
              </a:rPr>
              <a:t> Jumpstart to Flagship</a:t>
            </a:r>
            <a:endParaRPr sz="1900">
              <a:solidFill>
                <a:schemeClr val="accent3"/>
              </a:solidFill>
              <a:latin typeface="Calibri"/>
              <a:ea typeface="Calibri"/>
              <a:cs typeface="Calibri"/>
              <a:sym typeface="Calibri"/>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6" name="Shape 8446"/>
        <p:cNvGrpSpPr/>
        <p:nvPr/>
      </p:nvGrpSpPr>
      <p:grpSpPr>
        <a:xfrm>
          <a:off x="0" y="0"/>
          <a:ext cx="0" cy="0"/>
          <a:chOff x="0" y="0"/>
          <a:chExt cx="0" cy="0"/>
        </a:xfrm>
      </p:grpSpPr>
      <p:sp>
        <p:nvSpPr>
          <p:cNvPr id="8447" name="Google Shape;8447;p44"/>
          <p:cNvSpPr txBox="1"/>
          <p:nvPr>
            <p:ph idx="1" type="body"/>
          </p:nvPr>
        </p:nvSpPr>
        <p:spPr>
          <a:xfrm>
            <a:off x="720000" y="736025"/>
            <a:ext cx="7704000" cy="32877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SzPts val="1700"/>
              <a:buChar char="●"/>
            </a:pPr>
            <a:r>
              <a:rPr lang="en" sz="1700"/>
              <a:t>Summer Language </a:t>
            </a:r>
            <a:r>
              <a:rPr lang="en" sz="1700"/>
              <a:t>Institute</a:t>
            </a:r>
            <a:r>
              <a:rPr lang="en" sz="1700"/>
              <a:t> for current high school sophomore and juniors</a:t>
            </a:r>
            <a:endParaRPr sz="1700"/>
          </a:p>
          <a:p>
            <a:pPr indent="-336550" lvl="0" marL="457200" rtl="0" algn="l">
              <a:spcBef>
                <a:spcPts val="0"/>
              </a:spcBef>
              <a:spcAft>
                <a:spcPts val="0"/>
              </a:spcAft>
              <a:buSzPts val="1700"/>
              <a:buChar char="●"/>
            </a:pPr>
            <a:r>
              <a:rPr lang="en" sz="1700"/>
              <a:t>This is a one-month program where students study intensive Arabic, live in one of the dorms on the Ole Miss campus, and earn college credit. </a:t>
            </a:r>
            <a:endParaRPr sz="1700"/>
          </a:p>
          <a:p>
            <a:pPr indent="-336550" lvl="0" marL="457200" rtl="0" algn="l">
              <a:spcBef>
                <a:spcPts val="0"/>
              </a:spcBef>
              <a:spcAft>
                <a:spcPts val="0"/>
              </a:spcAft>
              <a:buSzPts val="1700"/>
              <a:buChar char="●"/>
            </a:pPr>
            <a:r>
              <a:rPr lang="en" sz="1700"/>
              <a:t>Both absolute beginners and students with prior experience in the language are welcome to apply to either program. </a:t>
            </a:r>
            <a:endParaRPr sz="1700"/>
          </a:p>
          <a:p>
            <a:pPr indent="-336550" lvl="0" marL="457200" rtl="0" algn="l">
              <a:spcBef>
                <a:spcPts val="0"/>
              </a:spcBef>
              <a:spcAft>
                <a:spcPts val="0"/>
              </a:spcAft>
              <a:buSzPts val="1700"/>
              <a:buChar char="●"/>
            </a:pPr>
            <a:r>
              <a:rPr lang="en" sz="1700"/>
              <a:t>Both programs will run June 28 - July 28, 2023. Current high school sophomores and juniors are eligible to apply. Priority applications are due February 28, 2023, though we will accept applications up until April 1.</a:t>
            </a:r>
            <a:endParaRPr sz="1700"/>
          </a:p>
          <a:p>
            <a:pPr indent="-336550" lvl="0" marL="457200" rtl="0" algn="l">
              <a:spcBef>
                <a:spcPts val="0"/>
              </a:spcBef>
              <a:spcAft>
                <a:spcPts val="0"/>
              </a:spcAft>
              <a:buSzPts val="1700"/>
              <a:buChar char="●"/>
            </a:pPr>
            <a:r>
              <a:rPr lang="en" sz="1700"/>
              <a:t>All students in the Arabic SLI programs receive a scholarship that covers tuition, non-resident fee, and an additional $1,000 towards program fees. Accounting for this, the out-of-pocket cost to students is about $2,000. In addition to the above-mentioned scholarships, we also offer need-based and merit-based scholarships. Our merit scholarships start at a 27 ACT/1280 SAT and if they have a 33+ ACT/1490+ SAT, this program would be at little to no cost to them! Read more about </a:t>
            </a:r>
            <a:r>
              <a:rPr lang="en" sz="1700" u="sng">
                <a:solidFill>
                  <a:schemeClr val="hlink"/>
                </a:solidFill>
                <a:hlinkClick r:id="rId3"/>
              </a:rPr>
              <a:t>costs &amp; scholarships here</a:t>
            </a:r>
            <a:r>
              <a:rPr lang="en" sz="1700"/>
              <a:t>.</a:t>
            </a:r>
            <a:endParaRPr sz="1700">
              <a:solidFill>
                <a:srgbClr val="000000"/>
              </a:solidFill>
              <a:highlight>
                <a:srgbClr val="FFFFFF"/>
              </a:highlight>
              <a:latin typeface="Calibri"/>
              <a:ea typeface="Calibri"/>
              <a:cs typeface="Calibri"/>
              <a:sym typeface="Calibri"/>
            </a:endParaRPr>
          </a:p>
          <a:p>
            <a:pPr indent="0" lvl="0" marL="0" rtl="0" algn="l">
              <a:spcBef>
                <a:spcPts val="1600"/>
              </a:spcBef>
              <a:spcAft>
                <a:spcPts val="1600"/>
              </a:spcAft>
              <a:buNone/>
            </a:pPr>
            <a:r>
              <a:t/>
            </a:r>
            <a:endParaRPr/>
          </a:p>
        </p:txBody>
      </p:sp>
      <p:sp>
        <p:nvSpPr>
          <p:cNvPr id="8448" name="Google Shape;8448;p44"/>
          <p:cNvSpPr txBox="1"/>
          <p:nvPr>
            <p:ph type="title"/>
          </p:nvPr>
        </p:nvSpPr>
        <p:spPr>
          <a:xfrm>
            <a:off x="3914400" y="145275"/>
            <a:ext cx="1609200" cy="66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4"/>
              </a:rPr>
              <a:t>Ole Miss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52" name="Shape 8452"/>
        <p:cNvGrpSpPr/>
        <p:nvPr/>
      </p:nvGrpSpPr>
      <p:grpSpPr>
        <a:xfrm>
          <a:off x="0" y="0"/>
          <a:ext cx="0" cy="0"/>
          <a:chOff x="0" y="0"/>
          <a:chExt cx="0" cy="0"/>
        </a:xfrm>
      </p:grpSpPr>
      <p:sp>
        <p:nvSpPr>
          <p:cNvPr id="8453" name="Google Shape;8453;p45"/>
          <p:cNvSpPr txBox="1"/>
          <p:nvPr>
            <p:ph type="title"/>
          </p:nvPr>
        </p:nvSpPr>
        <p:spPr>
          <a:xfrm>
            <a:off x="720000" y="1998450"/>
            <a:ext cx="3471000" cy="227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Study Abroad</a:t>
            </a:r>
            <a:endParaRPr/>
          </a:p>
        </p:txBody>
      </p:sp>
      <p:sp>
        <p:nvSpPr>
          <p:cNvPr id="8454" name="Google Shape;8454;p45"/>
          <p:cNvSpPr txBox="1"/>
          <p:nvPr>
            <p:ph idx="2" type="title"/>
          </p:nvPr>
        </p:nvSpPr>
        <p:spPr>
          <a:xfrm>
            <a:off x="720000" y="1253400"/>
            <a:ext cx="3861600" cy="1385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8455" name="Google Shape;8455;p45"/>
          <p:cNvSpPr txBox="1"/>
          <p:nvPr>
            <p:ph idx="3" type="title"/>
          </p:nvPr>
        </p:nvSpPr>
        <p:spPr>
          <a:xfrm>
            <a:off x="4484675" y="1640100"/>
            <a:ext cx="1863300" cy="186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ثلاثة</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9" name="Shape 8459"/>
        <p:cNvGrpSpPr/>
        <p:nvPr/>
      </p:nvGrpSpPr>
      <p:grpSpPr>
        <a:xfrm>
          <a:off x="0" y="0"/>
          <a:ext cx="0" cy="0"/>
          <a:chOff x="0" y="0"/>
          <a:chExt cx="0" cy="0"/>
        </a:xfrm>
      </p:grpSpPr>
      <p:sp>
        <p:nvSpPr>
          <p:cNvPr id="8460" name="Google Shape;8460;p46"/>
          <p:cNvSpPr txBox="1"/>
          <p:nvPr>
            <p:ph type="title"/>
          </p:nvPr>
        </p:nvSpPr>
        <p:spPr>
          <a:xfrm>
            <a:off x="1564625" y="0"/>
            <a:ext cx="69042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Youth Exchange and Study: </a:t>
            </a:r>
            <a:r>
              <a:rPr lang="en" u="sng">
                <a:solidFill>
                  <a:schemeClr val="hlink"/>
                </a:solidFill>
                <a:hlinkClick r:id="rId3"/>
              </a:rPr>
              <a:t>YES Abroad</a:t>
            </a:r>
            <a:endParaRPr/>
          </a:p>
        </p:txBody>
      </p:sp>
      <p:sp>
        <p:nvSpPr>
          <p:cNvPr id="8461" name="Google Shape;8461;p46"/>
          <p:cNvSpPr txBox="1"/>
          <p:nvPr>
            <p:ph idx="1" type="body"/>
          </p:nvPr>
        </p:nvSpPr>
        <p:spPr>
          <a:xfrm>
            <a:off x="720000" y="988300"/>
            <a:ext cx="3548700" cy="35502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sz="1600"/>
              <a:t>Completely Free!!</a:t>
            </a:r>
            <a:endParaRPr sz="1600"/>
          </a:p>
          <a:p>
            <a:pPr indent="-330200" lvl="0" marL="457200" rtl="0" algn="l">
              <a:spcBef>
                <a:spcPts val="0"/>
              </a:spcBef>
              <a:spcAft>
                <a:spcPts val="0"/>
              </a:spcAft>
              <a:buSzPts val="1600"/>
              <a:buChar char="●"/>
            </a:pPr>
            <a:r>
              <a:rPr lang="en" sz="1600"/>
              <a:t>Semester and Year long programs</a:t>
            </a:r>
            <a:endParaRPr sz="1600"/>
          </a:p>
          <a:p>
            <a:pPr indent="-330200" lvl="0" marL="457200" rtl="0" algn="l">
              <a:lnSpc>
                <a:spcPct val="115000"/>
              </a:lnSpc>
              <a:spcBef>
                <a:spcPts val="0"/>
              </a:spcBef>
              <a:spcAft>
                <a:spcPts val="0"/>
              </a:spcAft>
              <a:buSzPts val="1600"/>
              <a:buChar char="●"/>
            </a:pPr>
            <a:r>
              <a:rPr lang="en" sz="1600"/>
              <a:t>Grant program funded by the US State Department in an effort to increase knowledge of critical languages! </a:t>
            </a:r>
            <a:endParaRPr sz="1300">
              <a:solidFill>
                <a:srgbClr val="000000"/>
              </a:solidFill>
              <a:latin typeface="Arial"/>
              <a:ea typeface="Arial"/>
              <a:cs typeface="Arial"/>
              <a:sym typeface="Arial"/>
            </a:endParaRPr>
          </a:p>
          <a:p>
            <a:pPr indent="-330200" lvl="0" marL="457200" rtl="0" algn="l">
              <a:spcBef>
                <a:spcPts val="0"/>
              </a:spcBef>
              <a:spcAft>
                <a:spcPts val="0"/>
              </a:spcAft>
              <a:buSzPts val="1600"/>
              <a:buChar char="●"/>
            </a:pPr>
            <a:r>
              <a:rPr lang="en" sz="1600"/>
              <a:t>I (Annie) have had only one student apply and be accepted. He spent a </a:t>
            </a:r>
            <a:r>
              <a:rPr lang="en" sz="1600"/>
              <a:t>semester</a:t>
            </a:r>
            <a:r>
              <a:rPr lang="en" sz="1600"/>
              <a:t> in Turkey.</a:t>
            </a:r>
            <a:endParaRPr sz="1600"/>
          </a:p>
          <a:p>
            <a:pPr indent="-330200" lvl="0" marL="457200" rtl="0" algn="l">
              <a:spcBef>
                <a:spcPts val="0"/>
              </a:spcBef>
              <a:spcAft>
                <a:spcPts val="0"/>
              </a:spcAft>
              <a:buSzPts val="1600"/>
              <a:buChar char="●"/>
            </a:pPr>
            <a:r>
              <a:rPr lang="en" sz="1600"/>
              <a:t>And I (Fadi) have had 2  students, one spent a whole year in Morocco and one in Brazil </a:t>
            </a:r>
            <a:endParaRPr sz="1600"/>
          </a:p>
        </p:txBody>
      </p:sp>
      <p:pic>
        <p:nvPicPr>
          <p:cNvPr id="8462" name="Google Shape;8462;p46"/>
          <p:cNvPicPr preferRelativeResize="0"/>
          <p:nvPr/>
        </p:nvPicPr>
        <p:blipFill>
          <a:blip r:embed="rId4">
            <a:alphaModFix/>
          </a:blip>
          <a:stretch>
            <a:fillRect/>
          </a:stretch>
        </p:blipFill>
        <p:spPr>
          <a:xfrm>
            <a:off x="4869200" y="791275"/>
            <a:ext cx="3302250" cy="33022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6" name="Shape 8466"/>
        <p:cNvGrpSpPr/>
        <p:nvPr/>
      </p:nvGrpSpPr>
      <p:grpSpPr>
        <a:xfrm>
          <a:off x="0" y="0"/>
          <a:ext cx="0" cy="0"/>
          <a:chOff x="0" y="0"/>
          <a:chExt cx="0" cy="0"/>
        </a:xfrm>
      </p:grpSpPr>
      <p:sp>
        <p:nvSpPr>
          <p:cNvPr id="8467" name="Google Shape;8467;p47"/>
          <p:cNvSpPr txBox="1"/>
          <p:nvPr>
            <p:ph type="title"/>
          </p:nvPr>
        </p:nvSpPr>
        <p:spPr>
          <a:xfrm>
            <a:off x="3496650" y="81125"/>
            <a:ext cx="21507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AFS Abroad</a:t>
            </a:r>
            <a:endParaRPr/>
          </a:p>
        </p:txBody>
      </p:sp>
      <p:sp>
        <p:nvSpPr>
          <p:cNvPr id="8468" name="Google Shape;8468;p47"/>
          <p:cNvSpPr txBox="1"/>
          <p:nvPr>
            <p:ph idx="1" type="body"/>
          </p:nvPr>
        </p:nvSpPr>
        <p:spPr>
          <a:xfrm>
            <a:off x="720000" y="999375"/>
            <a:ext cx="3548700" cy="3425100"/>
          </a:xfrm>
          <a:prstGeom prst="rect">
            <a:avLst/>
          </a:prstGeom>
        </p:spPr>
        <p:txBody>
          <a:bodyPr anchorCtr="0" anchor="t" bIns="91425" lIns="91425" spcFirstLastPara="1" rIns="91425" wrap="square" tIns="91425">
            <a:noAutofit/>
          </a:bodyPr>
          <a:lstStyle/>
          <a:p>
            <a:pPr indent="-361950" lvl="0" marL="457200" rtl="0" algn="l">
              <a:spcBef>
                <a:spcPts val="0"/>
              </a:spcBef>
              <a:spcAft>
                <a:spcPts val="0"/>
              </a:spcAft>
              <a:buSzPts val="2100"/>
              <a:buChar char="●"/>
            </a:pPr>
            <a:r>
              <a:rPr lang="en" sz="2100"/>
              <a:t>Allows for summer, semester, and full terms </a:t>
            </a:r>
            <a:r>
              <a:rPr lang="en" sz="2100"/>
              <a:t>abroad</a:t>
            </a:r>
            <a:r>
              <a:rPr lang="en" sz="2100"/>
              <a:t> for High School students</a:t>
            </a:r>
            <a:endParaRPr sz="2100"/>
          </a:p>
          <a:p>
            <a:pPr indent="-361950" lvl="0" marL="457200" rtl="0" algn="l">
              <a:spcBef>
                <a:spcPts val="0"/>
              </a:spcBef>
              <a:spcAft>
                <a:spcPts val="0"/>
              </a:spcAft>
              <a:buSzPts val="2100"/>
              <a:buChar char="●"/>
            </a:pPr>
            <a:r>
              <a:rPr lang="en" sz="2100"/>
              <a:t>Arabic Speaking countries available: Egypt and Tunisia, </a:t>
            </a:r>
            <a:endParaRPr sz="2100"/>
          </a:p>
          <a:p>
            <a:pPr indent="-361950" lvl="0" marL="457200" rtl="0" algn="l">
              <a:spcBef>
                <a:spcPts val="0"/>
              </a:spcBef>
              <a:spcAft>
                <a:spcPts val="0"/>
              </a:spcAft>
              <a:buSzPts val="2100"/>
              <a:buChar char="●"/>
            </a:pPr>
            <a:r>
              <a:rPr lang="en" sz="2100"/>
              <a:t>AFS is currently only providing </a:t>
            </a:r>
            <a:r>
              <a:rPr lang="en" sz="2100"/>
              <a:t>opportunities</a:t>
            </a:r>
            <a:r>
              <a:rPr lang="en" sz="2100"/>
              <a:t> for Arabic through </a:t>
            </a:r>
            <a:r>
              <a:rPr b="1" lang="en" sz="2100"/>
              <a:t>YES Abroad</a:t>
            </a:r>
            <a:r>
              <a:rPr lang="en" sz="2100"/>
              <a:t>. </a:t>
            </a:r>
            <a:endParaRPr sz="2100"/>
          </a:p>
          <a:p>
            <a:pPr indent="0" lvl="0" marL="0" rtl="0" algn="l">
              <a:spcBef>
                <a:spcPts val="1600"/>
              </a:spcBef>
              <a:spcAft>
                <a:spcPts val="1600"/>
              </a:spcAft>
              <a:buNone/>
            </a:pPr>
            <a:r>
              <a:t/>
            </a:r>
            <a:endParaRPr/>
          </a:p>
        </p:txBody>
      </p:sp>
      <p:pic>
        <p:nvPicPr>
          <p:cNvPr id="8469" name="Google Shape;8469;p47"/>
          <p:cNvPicPr preferRelativeResize="0"/>
          <p:nvPr/>
        </p:nvPicPr>
        <p:blipFill>
          <a:blip r:embed="rId4">
            <a:alphaModFix/>
          </a:blip>
          <a:stretch>
            <a:fillRect/>
          </a:stretch>
        </p:blipFill>
        <p:spPr>
          <a:xfrm>
            <a:off x="5302300" y="1170275"/>
            <a:ext cx="3009900" cy="25336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4" name="Shape 8324"/>
        <p:cNvGrpSpPr/>
        <p:nvPr/>
      </p:nvGrpSpPr>
      <p:grpSpPr>
        <a:xfrm>
          <a:off x="0" y="0"/>
          <a:ext cx="0" cy="0"/>
          <a:chOff x="0" y="0"/>
          <a:chExt cx="0" cy="0"/>
        </a:xfrm>
      </p:grpSpPr>
      <p:sp>
        <p:nvSpPr>
          <p:cNvPr id="8325" name="Google Shape;8325;p30"/>
          <p:cNvSpPr txBox="1"/>
          <p:nvPr>
            <p:ph type="title"/>
          </p:nvPr>
        </p:nvSpPr>
        <p:spPr>
          <a:xfrm>
            <a:off x="795800" y="343000"/>
            <a:ext cx="77040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Summary</a:t>
            </a:r>
            <a:endParaRPr/>
          </a:p>
        </p:txBody>
      </p:sp>
      <p:sp>
        <p:nvSpPr>
          <p:cNvPr id="8326" name="Google Shape;8326;p30"/>
          <p:cNvSpPr txBox="1"/>
          <p:nvPr>
            <p:ph idx="1" type="subTitle"/>
          </p:nvPr>
        </p:nvSpPr>
        <p:spPr>
          <a:xfrm>
            <a:off x="720100" y="1126550"/>
            <a:ext cx="7704000" cy="126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000000"/>
                </a:solidFill>
                <a:latin typeface="Calibri"/>
                <a:ea typeface="Calibri"/>
                <a:cs typeface="Calibri"/>
                <a:sym typeface="Calibri"/>
              </a:rPr>
              <a:t>This workshop will help inform teachers/instructors on how to help students navigate the opportunities, programs, and scholarships available to students seeking to learn Arabic at the secondary level and beyond! As small critical language programs, we are often faced with the challenges of how to help encourage our students to continue learning Arabic beyond our classrooms. The workshop will include some resources for your programs that you can take back to your students immediately. The format will be both a presentation and a discussion in which attendees will be asked to share and participate in adding to our existing resource guide (ppt) filled with opportunities for our motivated Arabic learners.</a:t>
            </a:r>
            <a:endParaRPr sz="2100">
              <a:latin typeface="Lato"/>
              <a:ea typeface="Lato"/>
              <a:cs typeface="Lato"/>
              <a:sym typeface="Lato"/>
            </a:endParaRPr>
          </a:p>
          <a:p>
            <a:pPr indent="0" lvl="0" marL="0" rtl="0" algn="ctr">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73" name="Shape 8473"/>
        <p:cNvGrpSpPr/>
        <p:nvPr/>
      </p:nvGrpSpPr>
      <p:grpSpPr>
        <a:xfrm>
          <a:off x="0" y="0"/>
          <a:ext cx="0" cy="0"/>
          <a:chOff x="0" y="0"/>
          <a:chExt cx="0" cy="0"/>
        </a:xfrm>
      </p:grpSpPr>
      <p:sp>
        <p:nvSpPr>
          <p:cNvPr id="8474" name="Google Shape;8474;p48"/>
          <p:cNvSpPr txBox="1"/>
          <p:nvPr>
            <p:ph type="title"/>
          </p:nvPr>
        </p:nvSpPr>
        <p:spPr>
          <a:xfrm>
            <a:off x="720000" y="93075"/>
            <a:ext cx="4386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NSLI-Y</a:t>
            </a:r>
            <a:endParaRPr/>
          </a:p>
        </p:txBody>
      </p:sp>
      <p:sp>
        <p:nvSpPr>
          <p:cNvPr id="8475" name="Google Shape;8475;p48"/>
          <p:cNvSpPr txBox="1"/>
          <p:nvPr>
            <p:ph idx="1" type="body"/>
          </p:nvPr>
        </p:nvSpPr>
        <p:spPr>
          <a:xfrm>
            <a:off x="720000" y="988300"/>
            <a:ext cx="3548700" cy="2613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500">
                <a:latin typeface="Arial"/>
                <a:ea typeface="Arial"/>
                <a:cs typeface="Arial"/>
                <a:sym typeface="Arial"/>
              </a:rPr>
              <a:t>COMPLETELY FREE!</a:t>
            </a:r>
            <a:endParaRPr sz="1500">
              <a:latin typeface="Arial"/>
              <a:ea typeface="Arial"/>
              <a:cs typeface="Arial"/>
              <a:sym typeface="Arial"/>
            </a:endParaRPr>
          </a:p>
          <a:p>
            <a:pPr indent="0" lvl="0" marL="0" rtl="0" algn="l">
              <a:lnSpc>
                <a:spcPct val="115000"/>
              </a:lnSpc>
              <a:spcBef>
                <a:spcPts val="0"/>
              </a:spcBef>
              <a:spcAft>
                <a:spcPts val="0"/>
              </a:spcAft>
              <a:buNone/>
            </a:pPr>
            <a:r>
              <a:t/>
            </a:r>
            <a:endParaRPr sz="1500">
              <a:latin typeface="Arial"/>
              <a:ea typeface="Arial"/>
              <a:cs typeface="Arial"/>
              <a:sym typeface="Arial"/>
            </a:endParaRPr>
          </a:p>
          <a:p>
            <a:pPr indent="0" lvl="0" marL="0" rtl="0" algn="l">
              <a:lnSpc>
                <a:spcPct val="115000"/>
              </a:lnSpc>
              <a:spcBef>
                <a:spcPts val="0"/>
              </a:spcBef>
              <a:spcAft>
                <a:spcPts val="0"/>
              </a:spcAft>
              <a:buNone/>
            </a:pPr>
            <a:r>
              <a:rPr lang="en" sz="1500">
                <a:latin typeface="Arial"/>
                <a:ea typeface="Arial"/>
                <a:cs typeface="Arial"/>
                <a:sym typeface="Arial"/>
              </a:rPr>
              <a:t>You can select from a summer abroad! </a:t>
            </a:r>
            <a:endParaRPr sz="1500">
              <a:latin typeface="Arial"/>
              <a:ea typeface="Arial"/>
              <a:cs typeface="Arial"/>
              <a:sym typeface="Arial"/>
            </a:endParaRPr>
          </a:p>
          <a:p>
            <a:pPr indent="0" lvl="0" marL="0" rtl="0" algn="l">
              <a:lnSpc>
                <a:spcPct val="115000"/>
              </a:lnSpc>
              <a:spcBef>
                <a:spcPts val="0"/>
              </a:spcBef>
              <a:spcAft>
                <a:spcPts val="0"/>
              </a:spcAft>
              <a:buNone/>
            </a:pPr>
            <a:r>
              <a:rPr lang="en" sz="1500">
                <a:latin typeface="Arial"/>
                <a:ea typeface="Arial"/>
                <a:cs typeface="Arial"/>
                <a:sym typeface="Arial"/>
              </a:rPr>
              <a:t>Two Choices: Morocco and Jordan</a:t>
            </a:r>
            <a:endParaRPr sz="1500">
              <a:latin typeface="Arial"/>
              <a:ea typeface="Arial"/>
              <a:cs typeface="Arial"/>
              <a:sym typeface="Arial"/>
            </a:endParaRPr>
          </a:p>
          <a:p>
            <a:pPr indent="0" lvl="0" marL="0" rtl="0" algn="l">
              <a:lnSpc>
                <a:spcPct val="115000"/>
              </a:lnSpc>
              <a:spcBef>
                <a:spcPts val="0"/>
              </a:spcBef>
              <a:spcAft>
                <a:spcPts val="0"/>
              </a:spcAft>
              <a:buNone/>
            </a:pPr>
            <a:r>
              <a:t/>
            </a:r>
            <a:endParaRPr sz="1500">
              <a:latin typeface="Arial"/>
              <a:ea typeface="Arial"/>
              <a:cs typeface="Arial"/>
              <a:sym typeface="Arial"/>
            </a:endParaRPr>
          </a:p>
          <a:p>
            <a:pPr indent="0" lvl="0" marL="0" rtl="0" algn="l">
              <a:lnSpc>
                <a:spcPct val="115000"/>
              </a:lnSpc>
              <a:spcBef>
                <a:spcPts val="0"/>
              </a:spcBef>
              <a:spcAft>
                <a:spcPts val="0"/>
              </a:spcAft>
              <a:buNone/>
            </a:pPr>
            <a:r>
              <a:rPr lang="en" sz="1500">
                <a:latin typeface="Arial"/>
                <a:ea typeface="Arial"/>
                <a:cs typeface="Arial"/>
                <a:sym typeface="Arial"/>
              </a:rPr>
              <a:t>You get first pick announcements and info related to CLS! </a:t>
            </a:r>
            <a:endParaRPr sz="1500">
              <a:latin typeface="Arial"/>
              <a:ea typeface="Arial"/>
              <a:cs typeface="Arial"/>
              <a:sym typeface="Arial"/>
            </a:endParaRPr>
          </a:p>
          <a:p>
            <a:pPr indent="0" lvl="0" marL="0" rtl="0" algn="l">
              <a:lnSpc>
                <a:spcPct val="115000"/>
              </a:lnSpc>
              <a:spcBef>
                <a:spcPts val="0"/>
              </a:spcBef>
              <a:spcAft>
                <a:spcPts val="0"/>
              </a:spcAft>
              <a:buNone/>
            </a:pPr>
            <a:r>
              <a:t/>
            </a:r>
            <a:endParaRPr sz="1500">
              <a:latin typeface="Arial"/>
              <a:ea typeface="Arial"/>
              <a:cs typeface="Arial"/>
              <a:sym typeface="Arial"/>
            </a:endParaRPr>
          </a:p>
          <a:p>
            <a:pPr indent="0" lvl="0" marL="0" rtl="0" algn="l">
              <a:lnSpc>
                <a:spcPct val="115000"/>
              </a:lnSpc>
              <a:spcBef>
                <a:spcPts val="0"/>
              </a:spcBef>
              <a:spcAft>
                <a:spcPts val="0"/>
              </a:spcAft>
              <a:buNone/>
            </a:pPr>
            <a:r>
              <a:rPr lang="en" sz="1500">
                <a:latin typeface="Arial"/>
                <a:ea typeface="Arial"/>
                <a:cs typeface="Arial"/>
                <a:sym typeface="Arial"/>
              </a:rPr>
              <a:t>I have had 4 SMSD Students who have participated in this program and I cannot stress enough how incredibly amazing this program is! They have been to Jordan, Morocco (2), and 1 even went to Russia!</a:t>
            </a:r>
            <a:r>
              <a:rPr lang="en" sz="1500">
                <a:solidFill>
                  <a:srgbClr val="000000"/>
                </a:solidFill>
                <a:latin typeface="Arial"/>
                <a:ea typeface="Arial"/>
                <a:cs typeface="Arial"/>
                <a:sym typeface="Arial"/>
              </a:rPr>
              <a:t> </a:t>
            </a:r>
            <a:endParaRPr sz="1800"/>
          </a:p>
        </p:txBody>
      </p:sp>
      <p:sp>
        <p:nvSpPr>
          <p:cNvPr id="8476" name="Google Shape;8476;p48"/>
          <p:cNvSpPr txBox="1"/>
          <p:nvPr/>
        </p:nvSpPr>
        <p:spPr>
          <a:xfrm>
            <a:off x="5804650" y="1748125"/>
            <a:ext cx="2902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p>
        </p:txBody>
      </p:sp>
      <p:pic>
        <p:nvPicPr>
          <p:cNvPr id="8477" name="Google Shape;8477;p48"/>
          <p:cNvPicPr preferRelativeResize="0"/>
          <p:nvPr/>
        </p:nvPicPr>
        <p:blipFill>
          <a:blip r:embed="rId4">
            <a:alphaModFix/>
          </a:blip>
          <a:stretch>
            <a:fillRect/>
          </a:stretch>
        </p:blipFill>
        <p:spPr>
          <a:xfrm>
            <a:off x="5227925" y="810325"/>
            <a:ext cx="3587164" cy="2690373"/>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1" name="Shape 8481"/>
        <p:cNvGrpSpPr/>
        <p:nvPr/>
      </p:nvGrpSpPr>
      <p:grpSpPr>
        <a:xfrm>
          <a:off x="0" y="0"/>
          <a:ext cx="0" cy="0"/>
          <a:chOff x="0" y="0"/>
          <a:chExt cx="0" cy="0"/>
        </a:xfrm>
      </p:grpSpPr>
      <p:sp>
        <p:nvSpPr>
          <p:cNvPr id="8482" name="Google Shape;8482;p49"/>
          <p:cNvSpPr txBox="1"/>
          <p:nvPr>
            <p:ph type="title"/>
          </p:nvPr>
        </p:nvSpPr>
        <p:spPr>
          <a:xfrm>
            <a:off x="510300" y="362675"/>
            <a:ext cx="4386600" cy="100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800" u="sng">
                <a:solidFill>
                  <a:schemeClr val="hlink"/>
                </a:solidFill>
                <a:hlinkClick r:id="rId3"/>
              </a:rPr>
              <a:t>CIEE</a:t>
            </a:r>
            <a:endParaRPr sz="3800"/>
          </a:p>
        </p:txBody>
      </p:sp>
      <p:sp>
        <p:nvSpPr>
          <p:cNvPr id="8483" name="Google Shape;8483;p49"/>
          <p:cNvSpPr txBox="1"/>
          <p:nvPr>
            <p:ph idx="1" type="body"/>
          </p:nvPr>
        </p:nvSpPr>
        <p:spPr>
          <a:xfrm>
            <a:off x="510300" y="1271550"/>
            <a:ext cx="4755000" cy="3353400"/>
          </a:xfrm>
          <a:prstGeom prst="rect">
            <a:avLst/>
          </a:prstGeom>
        </p:spPr>
        <p:txBody>
          <a:bodyPr anchorCtr="0" anchor="t" bIns="91425" lIns="91425" spcFirstLastPara="1" rIns="91425" wrap="square" tIns="91425">
            <a:noAutofit/>
          </a:bodyPr>
          <a:lstStyle/>
          <a:p>
            <a:pPr indent="-355600" lvl="0" marL="457200" rtl="0" algn="l">
              <a:spcBef>
                <a:spcPts val="0"/>
              </a:spcBef>
              <a:spcAft>
                <a:spcPts val="0"/>
              </a:spcAft>
              <a:buSzPts val="2000"/>
              <a:buChar char="●"/>
            </a:pPr>
            <a:r>
              <a:rPr lang="en" sz="2000"/>
              <a:t>4-weeks</a:t>
            </a:r>
            <a:endParaRPr sz="2000"/>
          </a:p>
          <a:p>
            <a:pPr indent="-355600" lvl="0" marL="457200" rtl="0" algn="l">
              <a:spcBef>
                <a:spcPts val="0"/>
              </a:spcBef>
              <a:spcAft>
                <a:spcPts val="0"/>
              </a:spcAft>
              <a:buSzPts val="2000"/>
              <a:buChar char="●"/>
            </a:pPr>
            <a:r>
              <a:rPr lang="en" sz="2000"/>
              <a:t>Local homestay</a:t>
            </a:r>
            <a:endParaRPr sz="2000"/>
          </a:p>
          <a:p>
            <a:pPr indent="-355600" lvl="0" marL="457200" rtl="0" algn="l">
              <a:spcBef>
                <a:spcPts val="0"/>
              </a:spcBef>
              <a:spcAft>
                <a:spcPts val="0"/>
              </a:spcAft>
              <a:buSzPts val="2000"/>
              <a:buChar char="●"/>
            </a:pPr>
            <a:r>
              <a:rPr lang="en" sz="2000"/>
              <a:t>1 month with CIEE =1 year of school</a:t>
            </a:r>
            <a:endParaRPr sz="2000"/>
          </a:p>
          <a:p>
            <a:pPr indent="-355600" lvl="0" marL="457200" rtl="0" algn="l">
              <a:spcBef>
                <a:spcPts val="0"/>
              </a:spcBef>
              <a:spcAft>
                <a:spcPts val="0"/>
              </a:spcAft>
              <a:buSzPts val="2000"/>
              <a:buChar char="●"/>
            </a:pPr>
            <a:r>
              <a:rPr lang="en" sz="2000"/>
              <a:t>4 college credits</a:t>
            </a:r>
            <a:endParaRPr sz="2000"/>
          </a:p>
          <a:p>
            <a:pPr indent="-355600" lvl="0" marL="457200" rtl="0" algn="l">
              <a:spcBef>
                <a:spcPts val="0"/>
              </a:spcBef>
              <a:spcAft>
                <a:spcPts val="0"/>
              </a:spcAft>
              <a:buSzPts val="2000"/>
              <a:buChar char="●"/>
            </a:pPr>
            <a:r>
              <a:rPr lang="en" sz="2000"/>
              <a:t>Semester and Gap Year programs</a:t>
            </a:r>
            <a:endParaRPr sz="2000"/>
          </a:p>
          <a:p>
            <a:pPr indent="-355600" lvl="0" marL="457200" rtl="0" algn="l">
              <a:spcBef>
                <a:spcPts val="0"/>
              </a:spcBef>
              <a:spcAft>
                <a:spcPts val="0"/>
              </a:spcAft>
              <a:buSzPts val="2000"/>
              <a:buChar char="●"/>
            </a:pPr>
            <a:r>
              <a:rPr lang="en" sz="2000"/>
              <a:t>For more information, contact (</a:t>
            </a:r>
            <a:r>
              <a:rPr lang="en" sz="2000" u="sng">
                <a:solidFill>
                  <a:schemeClr val="hlink"/>
                </a:solidFill>
                <a:hlinkClick r:id="rId4"/>
              </a:rPr>
              <a:t>hsabroad@ciee.org</a:t>
            </a:r>
            <a:r>
              <a:rPr lang="en" sz="2000"/>
              <a:t>)</a:t>
            </a:r>
            <a:endParaRPr sz="2000"/>
          </a:p>
          <a:p>
            <a:pPr indent="-355600" lvl="0" marL="457200" rtl="0" algn="l">
              <a:spcBef>
                <a:spcPts val="0"/>
              </a:spcBef>
              <a:spcAft>
                <a:spcPts val="0"/>
              </a:spcAft>
              <a:buSzPts val="2000"/>
              <a:buChar char="●"/>
            </a:pPr>
            <a:r>
              <a:rPr lang="en" sz="2000" u="sng">
                <a:solidFill>
                  <a:schemeClr val="hlink"/>
                </a:solidFill>
                <a:hlinkClick r:id="rId5"/>
              </a:rPr>
              <a:t>Programs</a:t>
            </a:r>
            <a:r>
              <a:rPr lang="en" sz="2000"/>
              <a:t> </a:t>
            </a:r>
            <a:endParaRPr sz="2000"/>
          </a:p>
          <a:p>
            <a:pPr indent="-355600" lvl="0" marL="457200" rtl="0" algn="l">
              <a:spcBef>
                <a:spcPts val="0"/>
              </a:spcBef>
              <a:spcAft>
                <a:spcPts val="0"/>
              </a:spcAft>
              <a:buSzPts val="2000"/>
              <a:buChar char="●"/>
            </a:pPr>
            <a:r>
              <a:rPr lang="en" sz="2000"/>
              <a:t>For Arabic: </a:t>
            </a:r>
            <a:endParaRPr sz="2000"/>
          </a:p>
          <a:p>
            <a:pPr indent="-355600" lvl="1" marL="914400" rtl="0" algn="l">
              <a:spcBef>
                <a:spcPts val="0"/>
              </a:spcBef>
              <a:spcAft>
                <a:spcPts val="0"/>
              </a:spcAft>
              <a:buSzPts val="2000"/>
              <a:buChar char="○"/>
            </a:pPr>
            <a:r>
              <a:rPr lang="en" sz="2000"/>
              <a:t>Morocco (High School)</a:t>
            </a:r>
            <a:endParaRPr sz="2000"/>
          </a:p>
          <a:p>
            <a:pPr indent="-355600" lvl="1" marL="914400" rtl="0" algn="l">
              <a:spcBef>
                <a:spcPts val="0"/>
              </a:spcBef>
              <a:spcAft>
                <a:spcPts val="0"/>
              </a:spcAft>
              <a:buSzPts val="2000"/>
              <a:buChar char="○"/>
            </a:pPr>
            <a:r>
              <a:rPr lang="en" sz="2000"/>
              <a:t>Jordan (College) </a:t>
            </a:r>
            <a:endParaRPr sz="2000"/>
          </a:p>
          <a:p>
            <a:pPr indent="0" lvl="0" marL="0" rtl="0" algn="l">
              <a:spcBef>
                <a:spcPts val="0"/>
              </a:spcBef>
              <a:spcAft>
                <a:spcPts val="0"/>
              </a:spcAft>
              <a:buNone/>
            </a:pPr>
            <a:r>
              <a:t/>
            </a:r>
            <a:endParaRPr b="1" sz="1600">
              <a:solidFill>
                <a:schemeClr val="lt1"/>
              </a:solidFill>
              <a:highlight>
                <a:schemeClr val="dk1"/>
              </a:highlight>
              <a:latin typeface="Montserrat"/>
              <a:ea typeface="Montserrat"/>
              <a:cs typeface="Montserrat"/>
              <a:sym typeface="Montserrat"/>
            </a:endParaRPr>
          </a:p>
          <a:p>
            <a:pPr indent="0" lvl="0" marL="0" rtl="0" algn="l">
              <a:spcBef>
                <a:spcPts val="0"/>
              </a:spcBef>
              <a:spcAft>
                <a:spcPts val="1600"/>
              </a:spcAft>
              <a:buNone/>
            </a:pPr>
            <a:r>
              <a:t/>
            </a:r>
            <a:endParaRPr/>
          </a:p>
        </p:txBody>
      </p:sp>
      <p:pic>
        <p:nvPicPr>
          <p:cNvPr id="8484" name="Google Shape;8484;p49"/>
          <p:cNvPicPr preferRelativeResize="0"/>
          <p:nvPr/>
        </p:nvPicPr>
        <p:blipFill>
          <a:blip r:embed="rId6">
            <a:alphaModFix/>
          </a:blip>
          <a:stretch>
            <a:fillRect/>
          </a:stretch>
        </p:blipFill>
        <p:spPr>
          <a:xfrm>
            <a:off x="5265150" y="1072775"/>
            <a:ext cx="3395325" cy="3402526"/>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88" name="Shape 8488"/>
        <p:cNvGrpSpPr/>
        <p:nvPr/>
      </p:nvGrpSpPr>
      <p:grpSpPr>
        <a:xfrm>
          <a:off x="0" y="0"/>
          <a:ext cx="0" cy="0"/>
          <a:chOff x="0" y="0"/>
          <a:chExt cx="0" cy="0"/>
        </a:xfrm>
      </p:grpSpPr>
      <p:sp>
        <p:nvSpPr>
          <p:cNvPr id="8489" name="Google Shape;8489;p50"/>
          <p:cNvSpPr txBox="1"/>
          <p:nvPr>
            <p:ph type="title"/>
          </p:nvPr>
        </p:nvSpPr>
        <p:spPr>
          <a:xfrm>
            <a:off x="720000" y="1998450"/>
            <a:ext cx="3471000" cy="227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After High School</a:t>
            </a:r>
            <a:endParaRPr/>
          </a:p>
        </p:txBody>
      </p:sp>
      <p:sp>
        <p:nvSpPr>
          <p:cNvPr id="8490" name="Google Shape;8490;p50"/>
          <p:cNvSpPr txBox="1"/>
          <p:nvPr>
            <p:ph idx="2" type="title"/>
          </p:nvPr>
        </p:nvSpPr>
        <p:spPr>
          <a:xfrm>
            <a:off x="720000" y="1253400"/>
            <a:ext cx="3861600" cy="1385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8491" name="Google Shape;8491;p50"/>
          <p:cNvSpPr txBox="1"/>
          <p:nvPr>
            <p:ph idx="3" type="title"/>
          </p:nvPr>
        </p:nvSpPr>
        <p:spPr>
          <a:xfrm>
            <a:off x="4484675" y="1640100"/>
            <a:ext cx="1863300" cy="186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اربعة</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5" name="Shape 8495"/>
        <p:cNvGrpSpPr/>
        <p:nvPr/>
      </p:nvGrpSpPr>
      <p:grpSpPr>
        <a:xfrm>
          <a:off x="0" y="0"/>
          <a:ext cx="0" cy="0"/>
          <a:chOff x="0" y="0"/>
          <a:chExt cx="0" cy="0"/>
        </a:xfrm>
      </p:grpSpPr>
      <p:sp>
        <p:nvSpPr>
          <p:cNvPr id="8496" name="Google Shape;8496;p51"/>
          <p:cNvSpPr txBox="1"/>
          <p:nvPr>
            <p:ph idx="1" type="body"/>
          </p:nvPr>
        </p:nvSpPr>
        <p:spPr>
          <a:xfrm>
            <a:off x="720000" y="1354100"/>
            <a:ext cx="6207900" cy="231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u="sng">
                <a:solidFill>
                  <a:srgbClr val="1155CC"/>
                </a:solidFill>
                <a:latin typeface="Calibri"/>
                <a:ea typeface="Calibri"/>
                <a:cs typeface="Calibri"/>
                <a:sym typeface="Calibri"/>
                <a:hlinkClick r:id="rId3">
                  <a:extLst>
                    <a:ext uri="{A12FA001-AC4F-418D-AE19-62706E023703}">
                      <ahyp:hlinkClr val="tx"/>
                    </a:ext>
                  </a:extLst>
                </a:hlinkClick>
              </a:rPr>
              <a:t>QFI-AHS Incoming Freshman Award</a:t>
            </a:r>
            <a:endParaRPr sz="1800">
              <a:solidFill>
                <a:srgbClr val="000000"/>
              </a:solidFill>
              <a:highlight>
                <a:srgbClr val="FFFFFF"/>
              </a:highlight>
              <a:latin typeface="Calibri"/>
              <a:ea typeface="Calibri"/>
              <a:cs typeface="Calibri"/>
              <a:sym typeface="Calibri"/>
            </a:endParaRPr>
          </a:p>
          <a:p>
            <a:pPr indent="0" lvl="0" marL="0" rtl="0" algn="l">
              <a:spcBef>
                <a:spcPts val="1600"/>
              </a:spcBef>
              <a:spcAft>
                <a:spcPts val="0"/>
              </a:spcAft>
              <a:buNone/>
            </a:pPr>
            <a:r>
              <a:rPr lang="en" sz="1700"/>
              <a:t>For AHS members who are graduating seniors and will study Arabic during their first semester of college/university this fall</a:t>
            </a:r>
            <a:endParaRPr sz="1700"/>
          </a:p>
          <a:p>
            <a:pPr indent="0" lvl="0" marL="0" rtl="0" algn="l">
              <a:spcBef>
                <a:spcPts val="1600"/>
              </a:spcBef>
              <a:spcAft>
                <a:spcPts val="0"/>
              </a:spcAft>
              <a:buNone/>
            </a:pPr>
            <a:r>
              <a:rPr lang="en" sz="1700"/>
              <a:t>The scholarship is up to $10,000</a:t>
            </a:r>
            <a:endParaRPr sz="1700"/>
          </a:p>
          <a:p>
            <a:pPr indent="0" lvl="0" marL="0" rtl="0" algn="l">
              <a:spcBef>
                <a:spcPts val="1600"/>
              </a:spcBef>
              <a:spcAft>
                <a:spcPts val="1600"/>
              </a:spcAft>
              <a:buNone/>
            </a:pPr>
            <a:r>
              <a:rPr lang="en" sz="1700"/>
              <a:t>The application deadline is March 6</a:t>
            </a:r>
            <a:r>
              <a:rPr baseline="30000" lang="en" sz="1700"/>
              <a:t>th</a:t>
            </a:r>
            <a:r>
              <a:rPr lang="en" sz="1700"/>
              <a:t> 11:59pm EST.</a:t>
            </a:r>
            <a:endParaRPr b="1" sz="1800">
              <a:solidFill>
                <a:schemeClr val="accent3"/>
              </a:solidFill>
              <a:highlight>
                <a:srgbClr val="FFFFFF"/>
              </a:highlight>
              <a:latin typeface="Calibri"/>
              <a:ea typeface="Calibri"/>
              <a:cs typeface="Calibri"/>
              <a:sym typeface="Calibri"/>
            </a:endParaRPr>
          </a:p>
        </p:txBody>
      </p:sp>
      <p:pic>
        <p:nvPicPr>
          <p:cNvPr id="8497" name="Google Shape;8497;p51"/>
          <p:cNvPicPr preferRelativeResize="0"/>
          <p:nvPr/>
        </p:nvPicPr>
        <p:blipFill>
          <a:blip r:embed="rId4">
            <a:alphaModFix/>
          </a:blip>
          <a:stretch>
            <a:fillRect/>
          </a:stretch>
        </p:blipFill>
        <p:spPr>
          <a:xfrm>
            <a:off x="1642020" y="3446375"/>
            <a:ext cx="5859954" cy="1402025"/>
          </a:xfrm>
          <a:prstGeom prst="rect">
            <a:avLst/>
          </a:prstGeom>
          <a:noFill/>
          <a:ln>
            <a:noFill/>
          </a:ln>
        </p:spPr>
      </p:pic>
      <p:sp>
        <p:nvSpPr>
          <p:cNvPr id="8498" name="Google Shape;8498;p51"/>
          <p:cNvSpPr txBox="1"/>
          <p:nvPr>
            <p:ph type="title"/>
          </p:nvPr>
        </p:nvSpPr>
        <p:spPr>
          <a:xfrm>
            <a:off x="720000" y="319350"/>
            <a:ext cx="4737600" cy="100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College/University</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2" name="Shape 8502"/>
        <p:cNvGrpSpPr/>
        <p:nvPr/>
      </p:nvGrpSpPr>
      <p:grpSpPr>
        <a:xfrm>
          <a:off x="0" y="0"/>
          <a:ext cx="0" cy="0"/>
          <a:chOff x="0" y="0"/>
          <a:chExt cx="0" cy="0"/>
        </a:xfrm>
      </p:grpSpPr>
      <p:sp>
        <p:nvSpPr>
          <p:cNvPr id="8503" name="Google Shape;8503;p52"/>
          <p:cNvSpPr txBox="1"/>
          <p:nvPr>
            <p:ph type="title"/>
          </p:nvPr>
        </p:nvSpPr>
        <p:spPr>
          <a:xfrm>
            <a:off x="720000" y="319350"/>
            <a:ext cx="4737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After High School/College</a:t>
            </a:r>
            <a:endParaRPr/>
          </a:p>
        </p:txBody>
      </p:sp>
      <p:sp>
        <p:nvSpPr>
          <p:cNvPr id="8504" name="Google Shape;8504;p52"/>
          <p:cNvSpPr txBox="1"/>
          <p:nvPr>
            <p:ph idx="1" type="body"/>
          </p:nvPr>
        </p:nvSpPr>
        <p:spPr>
          <a:xfrm>
            <a:off x="720000" y="1148200"/>
            <a:ext cx="3752400" cy="3276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400" u="sng">
                <a:solidFill>
                  <a:schemeClr val="hlink"/>
                </a:solidFill>
                <a:hlinkClick r:id="rId3"/>
              </a:rPr>
              <a:t>Flagship</a:t>
            </a:r>
            <a:endParaRPr sz="2400"/>
          </a:p>
          <a:p>
            <a:pPr indent="0" lvl="0" marL="457200" rtl="0" algn="l">
              <a:lnSpc>
                <a:spcPct val="100000"/>
              </a:lnSpc>
              <a:spcBef>
                <a:spcPts val="1600"/>
              </a:spcBef>
              <a:spcAft>
                <a:spcPts val="0"/>
              </a:spcAft>
              <a:buNone/>
            </a:pPr>
            <a:r>
              <a:rPr lang="en" sz="2400"/>
              <a:t>Program options can also be found </a:t>
            </a:r>
            <a:r>
              <a:rPr lang="en" sz="2400" u="sng">
                <a:solidFill>
                  <a:schemeClr val="hlink"/>
                </a:solidFill>
                <a:hlinkClick r:id="rId4"/>
              </a:rPr>
              <a:t>here.</a:t>
            </a:r>
            <a:endParaRPr sz="2400"/>
          </a:p>
          <a:p>
            <a:pPr indent="-317500" lvl="0" marL="457200" rtl="0" algn="l">
              <a:spcBef>
                <a:spcPts val="1600"/>
              </a:spcBef>
              <a:spcAft>
                <a:spcPts val="0"/>
              </a:spcAft>
              <a:buSzPts val="1400"/>
              <a:buChar char="●"/>
            </a:pPr>
            <a:r>
              <a:rPr lang="en" u="sng">
                <a:solidFill>
                  <a:schemeClr val="hlink"/>
                </a:solidFill>
                <a:hlinkClick r:id="rId5"/>
              </a:rPr>
              <a:t>Brigham Young University</a:t>
            </a:r>
            <a:endParaRPr/>
          </a:p>
          <a:p>
            <a:pPr indent="-317500" lvl="0" marL="457200" rtl="0" algn="l">
              <a:spcBef>
                <a:spcPts val="0"/>
              </a:spcBef>
              <a:spcAft>
                <a:spcPts val="0"/>
              </a:spcAft>
              <a:buSzPts val="1400"/>
              <a:buChar char="●"/>
            </a:pPr>
            <a:r>
              <a:rPr lang="en" u="sng">
                <a:solidFill>
                  <a:schemeClr val="hlink"/>
                </a:solidFill>
                <a:hlinkClick r:id="rId6"/>
              </a:rPr>
              <a:t>Indiana University</a:t>
            </a:r>
            <a:endParaRPr/>
          </a:p>
          <a:p>
            <a:pPr indent="-317500" lvl="0" marL="457200" rtl="0" algn="l">
              <a:spcBef>
                <a:spcPts val="0"/>
              </a:spcBef>
              <a:spcAft>
                <a:spcPts val="0"/>
              </a:spcAft>
              <a:buSzPts val="1400"/>
              <a:buChar char="●"/>
            </a:pPr>
            <a:r>
              <a:rPr lang="en" u="sng">
                <a:solidFill>
                  <a:schemeClr val="hlink"/>
                </a:solidFill>
                <a:hlinkClick r:id="rId7"/>
              </a:rPr>
              <a:t>University of Arizona</a:t>
            </a:r>
            <a:endParaRPr/>
          </a:p>
          <a:p>
            <a:pPr indent="-317500" lvl="0" marL="457200" rtl="0" algn="l">
              <a:spcBef>
                <a:spcPts val="0"/>
              </a:spcBef>
              <a:spcAft>
                <a:spcPts val="0"/>
              </a:spcAft>
              <a:buSzPts val="1400"/>
              <a:buChar char="●"/>
            </a:pPr>
            <a:r>
              <a:rPr lang="en" u="sng">
                <a:solidFill>
                  <a:schemeClr val="hlink"/>
                </a:solidFill>
                <a:hlinkClick r:id="rId8"/>
              </a:rPr>
              <a:t>University of Maryland</a:t>
            </a:r>
            <a:endParaRPr/>
          </a:p>
          <a:p>
            <a:pPr indent="-317500" lvl="0" marL="457200" rtl="0" algn="l">
              <a:spcBef>
                <a:spcPts val="0"/>
              </a:spcBef>
              <a:spcAft>
                <a:spcPts val="0"/>
              </a:spcAft>
              <a:buSzPts val="1400"/>
              <a:buChar char="●"/>
            </a:pPr>
            <a:r>
              <a:rPr lang="en" u="sng">
                <a:solidFill>
                  <a:schemeClr val="hlink"/>
                </a:solidFill>
                <a:hlinkClick r:id="rId9"/>
              </a:rPr>
              <a:t>University of Mississippi</a:t>
            </a:r>
            <a:endParaRPr/>
          </a:p>
          <a:p>
            <a:pPr indent="-317500" lvl="0" marL="457200" rtl="0" algn="l">
              <a:spcBef>
                <a:spcPts val="0"/>
              </a:spcBef>
              <a:spcAft>
                <a:spcPts val="0"/>
              </a:spcAft>
              <a:buSzPts val="1400"/>
              <a:buChar char="●"/>
            </a:pPr>
            <a:r>
              <a:rPr lang="en" u="sng">
                <a:solidFill>
                  <a:schemeClr val="hlink"/>
                </a:solidFill>
                <a:hlinkClick r:id="rId10"/>
              </a:rPr>
              <a:t>University of Texas</a:t>
            </a:r>
            <a:endParaRPr sz="1050">
              <a:solidFill>
                <a:srgbClr val="1284CA"/>
              </a:solidFill>
              <a:highlight>
                <a:srgbClr val="FFFFFF"/>
              </a:highlight>
              <a:latin typeface="Arial"/>
              <a:ea typeface="Arial"/>
              <a:cs typeface="Arial"/>
              <a:sym typeface="Arial"/>
            </a:endParaRPr>
          </a:p>
          <a:p>
            <a:pPr indent="0" lvl="0" marL="457200" rtl="0" algn="l">
              <a:lnSpc>
                <a:spcPct val="100000"/>
              </a:lnSpc>
              <a:spcBef>
                <a:spcPts val="0"/>
              </a:spcBef>
              <a:spcAft>
                <a:spcPts val="0"/>
              </a:spcAft>
              <a:buNone/>
            </a:pPr>
            <a:r>
              <a:t/>
            </a:r>
            <a:endParaRPr sz="2400"/>
          </a:p>
          <a:p>
            <a:pPr indent="0" lvl="0" marL="0" rtl="0" algn="l">
              <a:lnSpc>
                <a:spcPct val="100000"/>
              </a:lnSpc>
              <a:spcBef>
                <a:spcPts val="1600"/>
              </a:spcBef>
              <a:spcAft>
                <a:spcPts val="0"/>
              </a:spcAft>
              <a:buNone/>
            </a:pPr>
            <a:r>
              <a:t/>
            </a:r>
            <a:endParaRPr sz="2400"/>
          </a:p>
          <a:p>
            <a:pPr indent="0" lvl="0" marL="0" rtl="0" algn="l">
              <a:lnSpc>
                <a:spcPct val="100000"/>
              </a:lnSpc>
              <a:spcBef>
                <a:spcPts val="1600"/>
              </a:spcBef>
              <a:spcAft>
                <a:spcPts val="0"/>
              </a:spcAft>
              <a:buNone/>
            </a:pPr>
            <a:r>
              <a:t/>
            </a:r>
            <a:endParaRPr/>
          </a:p>
          <a:p>
            <a:pPr indent="0" lvl="0" marL="0" rtl="0" algn="l">
              <a:lnSpc>
                <a:spcPct val="100000"/>
              </a:lnSpc>
              <a:spcBef>
                <a:spcPts val="1600"/>
              </a:spcBef>
              <a:spcAft>
                <a:spcPts val="0"/>
              </a:spcAft>
              <a:buNone/>
            </a:pPr>
            <a:r>
              <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8505" name="Google Shape;8505;p52"/>
          <p:cNvPicPr preferRelativeResize="0"/>
          <p:nvPr/>
        </p:nvPicPr>
        <p:blipFill>
          <a:blip r:embed="rId11">
            <a:alphaModFix/>
          </a:blip>
          <a:stretch>
            <a:fillRect/>
          </a:stretch>
        </p:blipFill>
        <p:spPr>
          <a:xfrm>
            <a:off x="5153225" y="1780750"/>
            <a:ext cx="3488000" cy="119742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9" name="Shape 8509"/>
        <p:cNvGrpSpPr/>
        <p:nvPr/>
      </p:nvGrpSpPr>
      <p:grpSpPr>
        <a:xfrm>
          <a:off x="0" y="0"/>
          <a:ext cx="0" cy="0"/>
          <a:chOff x="0" y="0"/>
          <a:chExt cx="0" cy="0"/>
        </a:xfrm>
      </p:grpSpPr>
      <p:sp>
        <p:nvSpPr>
          <p:cNvPr id="8510" name="Google Shape;8510;p53"/>
          <p:cNvSpPr txBox="1"/>
          <p:nvPr>
            <p:ph type="title"/>
          </p:nvPr>
        </p:nvSpPr>
        <p:spPr>
          <a:xfrm>
            <a:off x="530725" y="720000"/>
            <a:ext cx="2349900" cy="3704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Critical Language Scholarship</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CLS</a:t>
            </a:r>
            <a:endParaRPr/>
          </a:p>
        </p:txBody>
      </p:sp>
      <p:sp>
        <p:nvSpPr>
          <p:cNvPr id="8511" name="Google Shape;8511;p53"/>
          <p:cNvSpPr txBox="1"/>
          <p:nvPr/>
        </p:nvSpPr>
        <p:spPr>
          <a:xfrm>
            <a:off x="3552925" y="338775"/>
            <a:ext cx="5416200" cy="3771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900" u="sng">
                <a:solidFill>
                  <a:schemeClr val="hlink"/>
                </a:solidFill>
                <a:latin typeface="Lato"/>
                <a:ea typeface="Lato"/>
                <a:cs typeface="Lato"/>
                <a:sym typeface="Lato"/>
                <a:hlinkClick r:id="rId3"/>
              </a:rPr>
              <a:t>The CLS Program</a:t>
            </a:r>
            <a:r>
              <a:rPr b="1" lang="en" sz="1800" u="sng">
                <a:solidFill>
                  <a:schemeClr val="hlink"/>
                </a:solidFill>
                <a:latin typeface="Lato"/>
                <a:ea typeface="Lato"/>
                <a:cs typeface="Lato"/>
                <a:sym typeface="Lato"/>
                <a:hlinkClick r:id="rId4"/>
              </a:rPr>
              <a:t> </a:t>
            </a:r>
            <a:endParaRPr b="1" sz="1800">
              <a:solidFill>
                <a:schemeClr val="dk1"/>
              </a:solidFill>
              <a:latin typeface="Lato"/>
              <a:ea typeface="Lato"/>
              <a:cs typeface="Lato"/>
              <a:sym typeface="Lato"/>
            </a:endParaRPr>
          </a:p>
          <a:p>
            <a:pPr indent="0" lvl="0" marL="0" rtl="0" algn="l">
              <a:spcBef>
                <a:spcPts val="0"/>
              </a:spcBef>
              <a:spcAft>
                <a:spcPts val="0"/>
              </a:spcAft>
              <a:buNone/>
            </a:pPr>
            <a:r>
              <a:t/>
            </a:r>
            <a:endParaRPr b="1" sz="1800">
              <a:solidFill>
                <a:schemeClr val="dk1"/>
              </a:solidFill>
              <a:latin typeface="Lato"/>
              <a:ea typeface="Lato"/>
              <a:cs typeface="Lato"/>
              <a:sym typeface="Lato"/>
            </a:endParaRPr>
          </a:p>
          <a:p>
            <a:pPr indent="-342900" lvl="0" marL="457200" rtl="0" algn="l">
              <a:spcBef>
                <a:spcPts val="0"/>
              </a:spcBef>
              <a:spcAft>
                <a:spcPts val="0"/>
              </a:spcAft>
              <a:buSzPts val="1800"/>
              <a:buFont typeface="Lato"/>
              <a:buChar char="●"/>
            </a:pPr>
            <a:r>
              <a:rPr lang="en" sz="1800">
                <a:solidFill>
                  <a:schemeClr val="dk1"/>
                </a:solidFill>
                <a:latin typeface="Lato"/>
                <a:ea typeface="Lato"/>
                <a:cs typeface="Lato"/>
                <a:sym typeface="Lato"/>
              </a:rPr>
              <a:t>An intensive overseas language and cultural immersion program for American undergraduate and graduate students enrolled at U.S. colleges and universities. Students spend eight to ten weeks over the summer studying one of 14 critical languages</a:t>
            </a:r>
            <a:r>
              <a:rPr lang="en" sz="1800">
                <a:solidFill>
                  <a:srgbClr val="1D252D"/>
                </a:solidFill>
                <a:latin typeface="Lato"/>
                <a:ea typeface="Lato"/>
                <a:cs typeface="Lato"/>
                <a:sym typeface="Lato"/>
              </a:rPr>
              <a:t>.</a:t>
            </a:r>
            <a:endParaRPr sz="1800">
              <a:solidFill>
                <a:srgbClr val="1D252D"/>
              </a:solidFill>
              <a:latin typeface="Lato"/>
              <a:ea typeface="Lato"/>
              <a:cs typeface="Lato"/>
              <a:sym typeface="Lato"/>
            </a:endParaRPr>
          </a:p>
          <a:p>
            <a:pPr indent="0" lvl="0" marL="457200" rtl="0" algn="l">
              <a:spcBef>
                <a:spcPts val="0"/>
              </a:spcBef>
              <a:spcAft>
                <a:spcPts val="0"/>
              </a:spcAft>
              <a:buNone/>
            </a:pPr>
            <a:r>
              <a:t/>
            </a:r>
            <a:endParaRPr sz="1800">
              <a:solidFill>
                <a:srgbClr val="1D252D"/>
              </a:solidFill>
              <a:latin typeface="Lato"/>
              <a:ea typeface="Lato"/>
              <a:cs typeface="Lato"/>
              <a:sym typeface="Lato"/>
            </a:endParaRPr>
          </a:p>
          <a:p>
            <a:pPr indent="-342900" lvl="0" marL="457200" rtl="0" algn="l">
              <a:spcBef>
                <a:spcPts val="0"/>
              </a:spcBef>
              <a:spcAft>
                <a:spcPts val="0"/>
              </a:spcAft>
              <a:buClr>
                <a:srgbClr val="1D252D"/>
              </a:buClr>
              <a:buSzPts val="1800"/>
              <a:buFont typeface="Lato"/>
              <a:buChar char="●"/>
            </a:pPr>
            <a:r>
              <a:rPr lang="en" sz="1800">
                <a:solidFill>
                  <a:srgbClr val="1D252D"/>
                </a:solidFill>
                <a:latin typeface="Lato"/>
                <a:ea typeface="Lato"/>
                <a:cs typeface="Lato"/>
                <a:sym typeface="Lato"/>
              </a:rPr>
              <a:t>For Arabic: Egypt, Jordan and Morocco</a:t>
            </a:r>
            <a:endParaRPr sz="1800">
              <a:solidFill>
                <a:srgbClr val="1D252D"/>
              </a:solidFill>
              <a:latin typeface="Lato"/>
              <a:ea typeface="Lato"/>
              <a:cs typeface="Lato"/>
              <a:sym typeface="Lato"/>
            </a:endParaRPr>
          </a:p>
          <a:p>
            <a:pPr indent="0" lvl="0" marL="457200" rtl="0" algn="l">
              <a:spcBef>
                <a:spcPts val="0"/>
              </a:spcBef>
              <a:spcAft>
                <a:spcPts val="0"/>
              </a:spcAft>
              <a:buNone/>
            </a:pPr>
            <a:r>
              <a:t/>
            </a:r>
            <a:endParaRPr sz="1800">
              <a:solidFill>
                <a:srgbClr val="1D252D"/>
              </a:solidFill>
              <a:latin typeface="Lato"/>
              <a:ea typeface="Lato"/>
              <a:cs typeface="Lato"/>
              <a:sym typeface="Lato"/>
            </a:endParaRPr>
          </a:p>
          <a:p>
            <a:pPr indent="-336550" lvl="0" marL="457200" rtl="0" algn="l">
              <a:spcBef>
                <a:spcPts val="0"/>
              </a:spcBef>
              <a:spcAft>
                <a:spcPts val="0"/>
              </a:spcAft>
              <a:buSzPts val="1700"/>
              <a:buFont typeface="Lato"/>
              <a:buChar char="●"/>
            </a:pPr>
            <a:r>
              <a:rPr lang="en" sz="1700">
                <a:solidFill>
                  <a:srgbClr val="1D252D"/>
                </a:solidFill>
                <a:latin typeface="Lato"/>
                <a:ea typeface="Lato"/>
                <a:cs typeface="Lato"/>
                <a:sym typeface="Lato"/>
              </a:rPr>
              <a:t>If you have any questions, please contact us at: </a:t>
            </a:r>
            <a:r>
              <a:rPr lang="en" sz="1700">
                <a:solidFill>
                  <a:srgbClr val="00535B"/>
                </a:solidFill>
                <a:latin typeface="Lato"/>
                <a:ea typeface="Lato"/>
                <a:cs typeface="Lato"/>
                <a:sym typeface="Lato"/>
              </a:rPr>
              <a:t>cls@americancouncils.org.</a:t>
            </a:r>
            <a:endParaRPr sz="1800">
              <a:solidFill>
                <a:srgbClr val="1D252D"/>
              </a:solidFill>
              <a:latin typeface="Lato"/>
              <a:ea typeface="Lato"/>
              <a:cs typeface="Lato"/>
              <a:sym typeface="Lat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5" name="Shape 8515"/>
        <p:cNvGrpSpPr/>
        <p:nvPr/>
      </p:nvGrpSpPr>
      <p:grpSpPr>
        <a:xfrm>
          <a:off x="0" y="0"/>
          <a:ext cx="0" cy="0"/>
          <a:chOff x="0" y="0"/>
          <a:chExt cx="0" cy="0"/>
        </a:xfrm>
      </p:grpSpPr>
      <p:sp>
        <p:nvSpPr>
          <p:cNvPr id="8516" name="Google Shape;8516;p54"/>
          <p:cNvSpPr txBox="1"/>
          <p:nvPr>
            <p:ph type="title"/>
          </p:nvPr>
        </p:nvSpPr>
        <p:spPr>
          <a:xfrm>
            <a:off x="720000" y="720000"/>
            <a:ext cx="1972500" cy="37044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Center for Arabic Study Abroad</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t>
            </a:r>
            <a:r>
              <a:rPr lang="en" u="sng">
                <a:solidFill>
                  <a:schemeClr val="hlink"/>
                </a:solidFill>
                <a:hlinkClick r:id="rId3"/>
              </a:rPr>
              <a:t>CASA</a:t>
            </a:r>
            <a:r>
              <a:rPr lang="en"/>
              <a:t>”</a:t>
            </a:r>
            <a:endParaRPr/>
          </a:p>
        </p:txBody>
      </p:sp>
      <p:sp>
        <p:nvSpPr>
          <p:cNvPr id="8517" name="Google Shape;8517;p54"/>
          <p:cNvSpPr txBox="1"/>
          <p:nvPr/>
        </p:nvSpPr>
        <p:spPr>
          <a:xfrm>
            <a:off x="3563600" y="338825"/>
            <a:ext cx="5478000" cy="51411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rPr b="1" lang="en" sz="1800"/>
              <a:t>Administered</a:t>
            </a:r>
            <a:r>
              <a:rPr b="1" lang="en" sz="1800"/>
              <a:t> by The University of Arizona </a:t>
            </a:r>
            <a:endParaRPr b="1" sz="1800"/>
          </a:p>
          <a:p>
            <a:pPr indent="0" lvl="0" marL="0" rtl="0" algn="l">
              <a:spcBef>
                <a:spcPts val="0"/>
              </a:spcBef>
              <a:spcAft>
                <a:spcPts val="0"/>
              </a:spcAft>
              <a:buNone/>
            </a:pPr>
            <a:r>
              <a:t/>
            </a:r>
            <a:endParaRPr b="1" sz="1200">
              <a:latin typeface="Lato"/>
              <a:ea typeface="Lato"/>
              <a:cs typeface="Lato"/>
              <a:sym typeface="Lato"/>
            </a:endParaRPr>
          </a:p>
          <a:p>
            <a:pPr indent="-304800" lvl="0" marL="457200" rtl="0" algn="l">
              <a:spcBef>
                <a:spcPts val="0"/>
              </a:spcBef>
              <a:spcAft>
                <a:spcPts val="0"/>
              </a:spcAft>
              <a:buSzPts val="1200"/>
              <a:buFont typeface="Lato"/>
              <a:buChar char="●"/>
            </a:pPr>
            <a:r>
              <a:rPr b="1" lang="en" sz="1200">
                <a:latin typeface="Lato"/>
                <a:ea typeface="Lato"/>
                <a:cs typeface="Lato"/>
                <a:sym typeface="Lato"/>
              </a:rPr>
              <a:t>CASA I Requirements:</a:t>
            </a:r>
            <a:endParaRPr b="1" sz="1200">
              <a:latin typeface="Lato"/>
              <a:ea typeface="Lato"/>
              <a:cs typeface="Lato"/>
              <a:sym typeface="Lato"/>
            </a:endParaRPr>
          </a:p>
          <a:p>
            <a:pPr indent="0" lvl="0" marL="0" rtl="0" algn="l">
              <a:spcBef>
                <a:spcPts val="0"/>
              </a:spcBef>
              <a:spcAft>
                <a:spcPts val="0"/>
              </a:spcAft>
              <a:buNone/>
            </a:pPr>
            <a:r>
              <a:rPr lang="en" sz="1200">
                <a:latin typeface="Lato"/>
                <a:ea typeface="Lato"/>
                <a:cs typeface="Lato"/>
                <a:sym typeface="Lato"/>
              </a:rPr>
              <a:t>This program is designed for learners who are planning careers that require advanced Arabic proficiency in fields such as academia, government, the professions, or international development.  Applicants must have a minimum of 3 years of formal instruction in Arabic prior to joining CASA and fall into one of the following categories:</a:t>
            </a:r>
            <a:endParaRPr sz="1200">
              <a:latin typeface="Lato"/>
              <a:ea typeface="Lato"/>
              <a:cs typeface="Lato"/>
              <a:sym typeface="Lato"/>
            </a:endParaRPr>
          </a:p>
          <a:p>
            <a:pPr indent="-304800" lvl="0" marL="914400" rtl="0" algn="l">
              <a:spcBef>
                <a:spcPts val="0"/>
              </a:spcBef>
              <a:spcAft>
                <a:spcPts val="0"/>
              </a:spcAft>
              <a:buSzPts val="1200"/>
              <a:buFont typeface="Lato"/>
              <a:buChar char="●"/>
            </a:pPr>
            <a:r>
              <a:rPr lang="en" sz="1200">
                <a:latin typeface="Lato"/>
                <a:ea typeface="Lato"/>
                <a:cs typeface="Lato"/>
                <a:sym typeface="Lato"/>
              </a:rPr>
              <a:t>current graduate students (e.g., PhD or MA student)</a:t>
            </a:r>
            <a:endParaRPr sz="1200">
              <a:latin typeface="Lato"/>
              <a:ea typeface="Lato"/>
              <a:cs typeface="Lato"/>
              <a:sym typeface="Lato"/>
            </a:endParaRPr>
          </a:p>
          <a:p>
            <a:pPr indent="-304800" lvl="0" marL="914400" rtl="0" algn="l">
              <a:spcBef>
                <a:spcPts val="0"/>
              </a:spcBef>
              <a:spcAft>
                <a:spcPts val="0"/>
              </a:spcAft>
              <a:buSzPts val="1200"/>
              <a:buFont typeface="Lato"/>
              <a:buChar char="●"/>
            </a:pPr>
            <a:r>
              <a:rPr lang="en" sz="1200">
                <a:latin typeface="Lato"/>
                <a:ea typeface="Lato"/>
                <a:cs typeface="Lato"/>
                <a:sym typeface="Lato"/>
              </a:rPr>
              <a:t>current undergraduate students in their junior or senior year</a:t>
            </a:r>
            <a:endParaRPr sz="1200">
              <a:latin typeface="Lato"/>
              <a:ea typeface="Lato"/>
              <a:cs typeface="Lato"/>
              <a:sym typeface="Lato"/>
            </a:endParaRPr>
          </a:p>
          <a:p>
            <a:pPr indent="-304800" lvl="0" marL="914400" rtl="0" algn="l">
              <a:spcBef>
                <a:spcPts val="0"/>
              </a:spcBef>
              <a:spcAft>
                <a:spcPts val="0"/>
              </a:spcAft>
              <a:buSzPts val="1200"/>
              <a:buFont typeface="Lato"/>
              <a:buChar char="●"/>
            </a:pPr>
            <a:r>
              <a:rPr lang="en" sz="1200">
                <a:latin typeface="Lato"/>
                <a:ea typeface="Lato"/>
                <a:cs typeface="Lato"/>
                <a:sym typeface="Lato"/>
              </a:rPr>
              <a:t>holders of either a bachelor's or master's degree</a:t>
            </a:r>
            <a:endParaRPr sz="1200">
              <a:latin typeface="Lato"/>
              <a:ea typeface="Lato"/>
              <a:cs typeface="Lato"/>
              <a:sym typeface="Lato"/>
            </a:endParaRPr>
          </a:p>
          <a:p>
            <a:pPr indent="0" lvl="0" marL="914400" rtl="0" algn="l">
              <a:spcBef>
                <a:spcPts val="0"/>
              </a:spcBef>
              <a:spcAft>
                <a:spcPts val="0"/>
              </a:spcAft>
              <a:buNone/>
            </a:pPr>
            <a:r>
              <a:t/>
            </a:r>
            <a:endParaRPr sz="1200">
              <a:latin typeface="Lato"/>
              <a:ea typeface="Lato"/>
              <a:cs typeface="Lato"/>
              <a:sym typeface="Lato"/>
            </a:endParaRPr>
          </a:p>
          <a:p>
            <a:pPr indent="-304800" lvl="0" marL="457200" rtl="0" algn="l">
              <a:spcBef>
                <a:spcPts val="0"/>
              </a:spcBef>
              <a:spcAft>
                <a:spcPts val="0"/>
              </a:spcAft>
              <a:buSzPts val="1200"/>
              <a:buFont typeface="Lato"/>
              <a:buChar char="●"/>
            </a:pPr>
            <a:r>
              <a:rPr b="1" lang="en" sz="1200">
                <a:latin typeface="Lato"/>
                <a:ea typeface="Lato"/>
                <a:cs typeface="Lato"/>
                <a:sym typeface="Lato"/>
              </a:rPr>
              <a:t>CASA II Requirements:</a:t>
            </a:r>
            <a:endParaRPr b="1" sz="1200">
              <a:latin typeface="Lato"/>
              <a:ea typeface="Lato"/>
              <a:cs typeface="Lato"/>
              <a:sym typeface="Lato"/>
            </a:endParaRPr>
          </a:p>
          <a:p>
            <a:pPr indent="0" lvl="0" marL="0" rtl="0" algn="l">
              <a:spcBef>
                <a:spcPts val="0"/>
              </a:spcBef>
              <a:spcAft>
                <a:spcPts val="0"/>
              </a:spcAft>
              <a:buNone/>
            </a:pPr>
            <a:r>
              <a:rPr lang="en" sz="1200">
                <a:latin typeface="Lato"/>
                <a:ea typeface="Lato"/>
                <a:cs typeface="Lato"/>
                <a:sym typeface="Lato"/>
              </a:rPr>
              <a:t>Doctoral student in an institution of higher education, who is a prospective teacher in the areas of Middle East and North African (social sciences, humanities and foreign languages).</a:t>
            </a:r>
            <a:endParaRPr sz="1200">
              <a:latin typeface="Lato"/>
              <a:ea typeface="Lato"/>
              <a:cs typeface="Lato"/>
              <a:sym typeface="Lato"/>
            </a:endParaRPr>
          </a:p>
          <a:p>
            <a:pPr indent="0" lvl="0" marL="457200" rtl="0" algn="l">
              <a:spcBef>
                <a:spcPts val="0"/>
              </a:spcBef>
              <a:spcAft>
                <a:spcPts val="0"/>
              </a:spcAft>
              <a:buNone/>
            </a:pPr>
            <a:r>
              <a:t/>
            </a:r>
            <a:endParaRPr sz="1200">
              <a:latin typeface="Lato"/>
              <a:ea typeface="Lato"/>
              <a:cs typeface="Lato"/>
              <a:sym typeface="Lato"/>
            </a:endParaRPr>
          </a:p>
          <a:p>
            <a:pPr indent="-304800" lvl="0" marL="457200" rtl="0" algn="l">
              <a:spcBef>
                <a:spcPts val="0"/>
              </a:spcBef>
              <a:spcAft>
                <a:spcPts val="0"/>
              </a:spcAft>
              <a:buSzPts val="1200"/>
              <a:buFont typeface="Lato"/>
              <a:buChar char="●"/>
            </a:pPr>
            <a:r>
              <a:rPr b="1" lang="en" sz="1200">
                <a:latin typeface="Lato"/>
                <a:ea typeface="Lato"/>
                <a:cs typeface="Lato"/>
                <a:sym typeface="Lato"/>
              </a:rPr>
              <a:t>CASA III Requirements:</a:t>
            </a:r>
            <a:endParaRPr b="1" sz="1200">
              <a:latin typeface="Lato"/>
              <a:ea typeface="Lato"/>
              <a:cs typeface="Lato"/>
              <a:sym typeface="Lato"/>
            </a:endParaRPr>
          </a:p>
          <a:p>
            <a:pPr indent="0" lvl="0" marL="0" rtl="0" algn="l">
              <a:spcBef>
                <a:spcPts val="0"/>
              </a:spcBef>
              <a:spcAft>
                <a:spcPts val="0"/>
              </a:spcAft>
              <a:buNone/>
            </a:pPr>
            <a:r>
              <a:rPr lang="en" sz="1200">
                <a:latin typeface="Lato"/>
                <a:ea typeface="Lato"/>
                <a:cs typeface="Lato"/>
                <a:sym typeface="Lato"/>
              </a:rPr>
              <a:t>Faculty member currently employed full-time in a U.S. institution of higher education, teaching or doing research on the Middle East and North Africa region.</a:t>
            </a:r>
            <a:endParaRPr sz="1200">
              <a:latin typeface="Lato"/>
              <a:ea typeface="Lato"/>
              <a:cs typeface="Lato"/>
              <a:sym typeface="Lato"/>
            </a:endParaRPr>
          </a:p>
          <a:p>
            <a:pPr indent="0" lvl="0" marL="0" rtl="0" algn="l">
              <a:spcBef>
                <a:spcPts val="0"/>
              </a:spcBef>
              <a:spcAft>
                <a:spcPts val="0"/>
              </a:spcAft>
              <a:buNone/>
            </a:pPr>
            <a:r>
              <a:t/>
            </a:r>
            <a:endParaRPr sz="1200">
              <a:latin typeface="Lato"/>
              <a:ea typeface="Lato"/>
              <a:cs typeface="Lato"/>
              <a:sym typeface="Lato"/>
            </a:endParaRPr>
          </a:p>
          <a:p>
            <a:pPr indent="0" lvl="0" marL="0" rtl="0" algn="l">
              <a:spcBef>
                <a:spcPts val="0"/>
              </a:spcBef>
              <a:spcAft>
                <a:spcPts val="0"/>
              </a:spcAft>
              <a:buNone/>
            </a:pPr>
            <a:r>
              <a:rPr lang="en">
                <a:solidFill>
                  <a:schemeClr val="accent1"/>
                </a:solidFill>
                <a:latin typeface="Lato"/>
                <a:ea typeface="Lato"/>
                <a:cs typeface="Lato"/>
                <a:sym typeface="Lato"/>
              </a:rPr>
              <a:t>Deadline is Monday, January 30, 2023 at noon PT for CASA I, II, &amp;III.</a:t>
            </a:r>
            <a:endParaRPr sz="1200">
              <a:solidFill>
                <a:schemeClr val="accent1"/>
              </a:solidFill>
              <a:latin typeface="Lato"/>
              <a:ea typeface="Lato"/>
              <a:cs typeface="Lato"/>
              <a:sym typeface="Lato"/>
            </a:endParaRPr>
          </a:p>
          <a:p>
            <a:pPr indent="0" lvl="0" marL="0" rtl="0" algn="l">
              <a:spcBef>
                <a:spcPts val="0"/>
              </a:spcBef>
              <a:spcAft>
                <a:spcPts val="0"/>
              </a:spcAft>
              <a:buNone/>
            </a:pPr>
            <a:r>
              <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1" name="Shape 8521"/>
        <p:cNvGrpSpPr/>
        <p:nvPr/>
      </p:nvGrpSpPr>
      <p:grpSpPr>
        <a:xfrm>
          <a:off x="0" y="0"/>
          <a:ext cx="0" cy="0"/>
          <a:chOff x="0" y="0"/>
          <a:chExt cx="0" cy="0"/>
        </a:xfrm>
      </p:grpSpPr>
      <p:sp>
        <p:nvSpPr>
          <p:cNvPr id="8522" name="Google Shape;8522;p55"/>
          <p:cNvSpPr txBox="1"/>
          <p:nvPr>
            <p:ph type="title"/>
          </p:nvPr>
        </p:nvSpPr>
        <p:spPr>
          <a:xfrm>
            <a:off x="710950" y="3240006"/>
            <a:ext cx="2320800" cy="42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Join Social Media</a:t>
            </a:r>
            <a:endParaRPr/>
          </a:p>
        </p:txBody>
      </p:sp>
      <p:sp>
        <p:nvSpPr>
          <p:cNvPr id="8523" name="Google Shape;8523;p55"/>
          <p:cNvSpPr txBox="1"/>
          <p:nvPr>
            <p:ph idx="1" type="subTitle"/>
          </p:nvPr>
        </p:nvSpPr>
        <p:spPr>
          <a:xfrm>
            <a:off x="776200" y="3600000"/>
            <a:ext cx="2190300" cy="54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Twitter and Instagram are gems for learning about programs. </a:t>
            </a:r>
            <a:endParaRPr/>
          </a:p>
          <a:p>
            <a:pPr indent="0" lvl="0" marL="0" rtl="0" algn="ctr">
              <a:spcBef>
                <a:spcPts val="0"/>
              </a:spcBef>
              <a:spcAft>
                <a:spcPts val="0"/>
              </a:spcAft>
              <a:buNone/>
            </a:pPr>
            <a:r>
              <a:t/>
            </a:r>
            <a:endParaRPr/>
          </a:p>
        </p:txBody>
      </p:sp>
      <p:sp>
        <p:nvSpPr>
          <p:cNvPr id="8524" name="Google Shape;8524;p55"/>
          <p:cNvSpPr txBox="1"/>
          <p:nvPr>
            <p:ph idx="6" type="title"/>
          </p:nvPr>
        </p:nvSpPr>
        <p:spPr>
          <a:xfrm>
            <a:off x="707575" y="610900"/>
            <a:ext cx="77040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Ways for me to Stay Informed as a Teacher</a:t>
            </a:r>
            <a:endParaRPr/>
          </a:p>
        </p:txBody>
      </p:sp>
      <p:sp>
        <p:nvSpPr>
          <p:cNvPr id="8525" name="Google Shape;8525;p55"/>
          <p:cNvSpPr txBox="1"/>
          <p:nvPr>
            <p:ph idx="2" type="title"/>
          </p:nvPr>
        </p:nvSpPr>
        <p:spPr>
          <a:xfrm>
            <a:off x="6114989" y="3240000"/>
            <a:ext cx="2320800" cy="42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Conferences</a:t>
            </a:r>
            <a:endParaRPr/>
          </a:p>
        </p:txBody>
      </p:sp>
      <p:sp>
        <p:nvSpPr>
          <p:cNvPr id="8526" name="Google Shape;8526;p55"/>
          <p:cNvSpPr txBox="1"/>
          <p:nvPr>
            <p:ph idx="3" type="subTitle"/>
          </p:nvPr>
        </p:nvSpPr>
        <p:spPr>
          <a:xfrm>
            <a:off x="6180250" y="3600000"/>
            <a:ext cx="2190300" cy="93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Attending Actfl, </a:t>
            </a:r>
            <a:r>
              <a:rPr lang="en"/>
              <a:t>regional conferences,</a:t>
            </a:r>
            <a:r>
              <a:rPr lang="en"/>
              <a:t> State Conferences, Arabic Teacher councils events</a:t>
            </a:r>
            <a:endParaRPr/>
          </a:p>
          <a:p>
            <a:pPr indent="0" lvl="0" marL="0" rtl="0" algn="ctr">
              <a:spcBef>
                <a:spcPts val="0"/>
              </a:spcBef>
              <a:spcAft>
                <a:spcPts val="0"/>
              </a:spcAft>
              <a:buNone/>
            </a:pPr>
            <a:r>
              <a:t/>
            </a:r>
            <a:endParaRPr/>
          </a:p>
        </p:txBody>
      </p:sp>
      <p:sp>
        <p:nvSpPr>
          <p:cNvPr id="8527" name="Google Shape;8527;p55"/>
          <p:cNvSpPr txBox="1"/>
          <p:nvPr>
            <p:ph idx="4" type="title"/>
          </p:nvPr>
        </p:nvSpPr>
        <p:spPr>
          <a:xfrm>
            <a:off x="3412658" y="3240017"/>
            <a:ext cx="2320800" cy="42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Chats and Groups</a:t>
            </a:r>
            <a:endParaRPr/>
          </a:p>
        </p:txBody>
      </p:sp>
      <p:sp>
        <p:nvSpPr>
          <p:cNvPr id="8528" name="Google Shape;8528;p55"/>
          <p:cNvSpPr txBox="1"/>
          <p:nvPr>
            <p:ph idx="5" type="subTitle"/>
          </p:nvPr>
        </p:nvSpPr>
        <p:spPr>
          <a:xfrm>
            <a:off x="3476325" y="3600000"/>
            <a:ext cx="2190300" cy="119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Fadi runs an Arabic teachers groups on Whatsapp and Facebook is home to numerous Teacher Groups</a:t>
            </a:r>
            <a:endParaRPr/>
          </a:p>
          <a:p>
            <a:pPr indent="0" lvl="0" marL="0" rtl="0" algn="ctr">
              <a:spcBef>
                <a:spcPts val="0"/>
              </a:spcBef>
              <a:spcAft>
                <a:spcPts val="0"/>
              </a:spcAft>
              <a:buNone/>
            </a:pPr>
            <a:r>
              <a:t/>
            </a:r>
            <a:endParaRPr/>
          </a:p>
        </p:txBody>
      </p:sp>
      <p:cxnSp>
        <p:nvCxnSpPr>
          <p:cNvPr id="8529" name="Google Shape;8529;p55"/>
          <p:cNvCxnSpPr/>
          <p:nvPr/>
        </p:nvCxnSpPr>
        <p:spPr>
          <a:xfrm>
            <a:off x="707563" y="1333500"/>
            <a:ext cx="7724700" cy="0"/>
          </a:xfrm>
          <a:prstGeom prst="straightConnector1">
            <a:avLst/>
          </a:prstGeom>
          <a:noFill/>
          <a:ln cap="flat" cmpd="sng" w="28575">
            <a:solidFill>
              <a:schemeClr val="accent2"/>
            </a:solidFill>
            <a:prstDash val="solid"/>
            <a:round/>
            <a:headEnd len="med" w="med" type="none"/>
            <a:tailEnd len="med" w="med" type="none"/>
          </a:ln>
        </p:spPr>
      </p:cxnSp>
      <p:grpSp>
        <p:nvGrpSpPr>
          <p:cNvPr id="8530" name="Google Shape;8530;p55"/>
          <p:cNvGrpSpPr/>
          <p:nvPr/>
        </p:nvGrpSpPr>
        <p:grpSpPr>
          <a:xfrm flipH="1">
            <a:off x="4287840" y="1140700"/>
            <a:ext cx="565568" cy="2099323"/>
            <a:chOff x="1588567" y="1140700"/>
            <a:chExt cx="565568" cy="2099323"/>
          </a:xfrm>
        </p:grpSpPr>
        <p:sp>
          <p:nvSpPr>
            <p:cNvPr id="8531" name="Google Shape;8531;p55"/>
            <p:cNvSpPr/>
            <p:nvPr/>
          </p:nvSpPr>
          <p:spPr>
            <a:xfrm>
              <a:off x="1620774" y="3184671"/>
              <a:ext cx="501189" cy="43304"/>
            </a:xfrm>
            <a:custGeom>
              <a:rect b="b" l="l" r="r" t="t"/>
              <a:pathLst>
                <a:path extrusionOk="0" h="1276" w="14768">
                  <a:moveTo>
                    <a:pt x="920" y="0"/>
                  </a:moveTo>
                  <a:cubicBezTo>
                    <a:pt x="386" y="0"/>
                    <a:pt x="1" y="415"/>
                    <a:pt x="1" y="949"/>
                  </a:cubicBezTo>
                  <a:lnTo>
                    <a:pt x="1" y="1275"/>
                  </a:lnTo>
                  <a:lnTo>
                    <a:pt x="14767" y="1275"/>
                  </a:lnTo>
                  <a:lnTo>
                    <a:pt x="14767" y="949"/>
                  </a:lnTo>
                  <a:cubicBezTo>
                    <a:pt x="14767" y="415"/>
                    <a:pt x="14352" y="0"/>
                    <a:pt x="138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2" name="Google Shape;8532;p55"/>
            <p:cNvCxnSpPr/>
            <p:nvPr/>
          </p:nvCxnSpPr>
          <p:spPr>
            <a:xfrm flipH="1">
              <a:off x="1869275" y="1409700"/>
              <a:ext cx="2400" cy="817500"/>
            </a:xfrm>
            <a:prstGeom prst="straightConnector1">
              <a:avLst/>
            </a:prstGeom>
            <a:noFill/>
            <a:ln cap="flat" cmpd="sng" w="19050">
              <a:solidFill>
                <a:schemeClr val="dk2"/>
              </a:solidFill>
              <a:prstDash val="solid"/>
              <a:round/>
              <a:headEnd len="med" w="med" type="none"/>
              <a:tailEnd len="med" w="med" type="none"/>
            </a:ln>
          </p:spPr>
        </p:cxnSp>
        <p:sp>
          <p:nvSpPr>
            <p:cNvPr id="8533" name="Google Shape;8533;p55"/>
            <p:cNvSpPr/>
            <p:nvPr/>
          </p:nvSpPr>
          <p:spPr>
            <a:xfrm>
              <a:off x="1603669" y="2642266"/>
              <a:ext cx="535398" cy="377385"/>
            </a:xfrm>
            <a:custGeom>
              <a:rect b="b" l="l" r="r" t="t"/>
              <a:pathLst>
                <a:path extrusionOk="0" h="11120" w="15776">
                  <a:moveTo>
                    <a:pt x="1" y="0"/>
                  </a:moveTo>
                  <a:lnTo>
                    <a:pt x="2462" y="11119"/>
                  </a:lnTo>
                  <a:lnTo>
                    <a:pt x="13314" y="11119"/>
                  </a:lnTo>
                  <a:lnTo>
                    <a:pt x="157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5"/>
            <p:cNvSpPr/>
            <p:nvPr/>
          </p:nvSpPr>
          <p:spPr>
            <a:xfrm>
              <a:off x="1603669" y="2472200"/>
              <a:ext cx="535398" cy="170095"/>
            </a:xfrm>
            <a:custGeom>
              <a:rect b="b" l="l" r="r" t="t"/>
              <a:pathLst>
                <a:path extrusionOk="0" h="5012" w="15776">
                  <a:moveTo>
                    <a:pt x="2877" y="0"/>
                  </a:moveTo>
                  <a:lnTo>
                    <a:pt x="1" y="5011"/>
                  </a:lnTo>
                  <a:lnTo>
                    <a:pt x="15775" y="5011"/>
                  </a:lnTo>
                  <a:lnTo>
                    <a:pt x="128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5"/>
            <p:cNvSpPr/>
            <p:nvPr/>
          </p:nvSpPr>
          <p:spPr>
            <a:xfrm>
              <a:off x="1935752" y="2456079"/>
              <a:ext cx="101677" cy="580671"/>
            </a:xfrm>
            <a:custGeom>
              <a:rect b="b" l="l" r="r" t="t"/>
              <a:pathLst>
                <a:path extrusionOk="0" h="17110" w="2996">
                  <a:moveTo>
                    <a:pt x="801" y="1"/>
                  </a:moveTo>
                  <a:lnTo>
                    <a:pt x="445" y="149"/>
                  </a:lnTo>
                  <a:lnTo>
                    <a:pt x="60" y="297"/>
                  </a:lnTo>
                  <a:lnTo>
                    <a:pt x="2165" y="5516"/>
                  </a:lnTo>
                  <a:lnTo>
                    <a:pt x="1" y="16961"/>
                  </a:lnTo>
                  <a:lnTo>
                    <a:pt x="356" y="17020"/>
                  </a:lnTo>
                  <a:lnTo>
                    <a:pt x="801" y="17109"/>
                  </a:lnTo>
                  <a:lnTo>
                    <a:pt x="2995" y="5575"/>
                  </a:lnTo>
                  <a:cubicBezTo>
                    <a:pt x="2995" y="5486"/>
                    <a:pt x="2966" y="5397"/>
                    <a:pt x="2936" y="5338"/>
                  </a:cubicBezTo>
                  <a:lnTo>
                    <a:pt x="8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5"/>
            <p:cNvSpPr/>
            <p:nvPr/>
          </p:nvSpPr>
          <p:spPr>
            <a:xfrm>
              <a:off x="1709318" y="2456079"/>
              <a:ext cx="101677" cy="580671"/>
            </a:xfrm>
            <a:custGeom>
              <a:rect b="b" l="l" r="r" t="t"/>
              <a:pathLst>
                <a:path extrusionOk="0" h="17110" w="2996">
                  <a:moveTo>
                    <a:pt x="2166" y="1"/>
                  </a:moveTo>
                  <a:lnTo>
                    <a:pt x="31" y="5338"/>
                  </a:lnTo>
                  <a:cubicBezTo>
                    <a:pt x="1" y="5427"/>
                    <a:pt x="1" y="5486"/>
                    <a:pt x="1" y="5575"/>
                  </a:cubicBezTo>
                  <a:lnTo>
                    <a:pt x="2195" y="17109"/>
                  </a:lnTo>
                  <a:lnTo>
                    <a:pt x="2610" y="17050"/>
                  </a:lnTo>
                  <a:lnTo>
                    <a:pt x="2996" y="16961"/>
                  </a:lnTo>
                  <a:lnTo>
                    <a:pt x="831" y="5545"/>
                  </a:lnTo>
                  <a:lnTo>
                    <a:pt x="2907" y="327"/>
                  </a:lnTo>
                  <a:lnTo>
                    <a:pt x="2521" y="179"/>
                  </a:lnTo>
                  <a:lnTo>
                    <a:pt x="21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5"/>
            <p:cNvSpPr/>
            <p:nvPr/>
          </p:nvSpPr>
          <p:spPr>
            <a:xfrm>
              <a:off x="1838146" y="2205511"/>
              <a:ext cx="63429" cy="63429"/>
            </a:xfrm>
            <a:custGeom>
              <a:rect b="b" l="l" r="r" t="t"/>
              <a:pathLst>
                <a:path extrusionOk="0" h="1869" w="1869">
                  <a:moveTo>
                    <a:pt x="920" y="0"/>
                  </a:moveTo>
                  <a:cubicBezTo>
                    <a:pt x="415" y="0"/>
                    <a:pt x="0" y="416"/>
                    <a:pt x="0" y="920"/>
                  </a:cubicBezTo>
                  <a:cubicBezTo>
                    <a:pt x="0" y="1453"/>
                    <a:pt x="415" y="1868"/>
                    <a:pt x="920" y="1868"/>
                  </a:cubicBezTo>
                  <a:cubicBezTo>
                    <a:pt x="1453" y="1868"/>
                    <a:pt x="1868" y="1453"/>
                    <a:pt x="1868" y="920"/>
                  </a:cubicBezTo>
                  <a:cubicBezTo>
                    <a:pt x="1868" y="416"/>
                    <a:pt x="1453" y="0"/>
                    <a:pt x="9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5"/>
            <p:cNvSpPr/>
            <p:nvPr/>
          </p:nvSpPr>
          <p:spPr>
            <a:xfrm>
              <a:off x="1698254" y="2234699"/>
              <a:ext cx="346196" cy="177120"/>
            </a:xfrm>
            <a:custGeom>
              <a:rect b="b" l="l" r="r" t="t"/>
              <a:pathLst>
                <a:path extrusionOk="0" h="5219" w="10201">
                  <a:moveTo>
                    <a:pt x="5101" y="0"/>
                  </a:moveTo>
                  <a:cubicBezTo>
                    <a:pt x="2284" y="0"/>
                    <a:pt x="1" y="2313"/>
                    <a:pt x="90" y="5160"/>
                  </a:cubicBezTo>
                  <a:cubicBezTo>
                    <a:pt x="90" y="5189"/>
                    <a:pt x="90" y="5219"/>
                    <a:pt x="90" y="5219"/>
                  </a:cubicBezTo>
                  <a:cubicBezTo>
                    <a:pt x="90" y="5160"/>
                    <a:pt x="10112" y="5160"/>
                    <a:pt x="10112" y="5160"/>
                  </a:cubicBezTo>
                  <a:lnTo>
                    <a:pt x="10142" y="5219"/>
                  </a:lnTo>
                  <a:cubicBezTo>
                    <a:pt x="10142" y="5219"/>
                    <a:pt x="10142" y="5189"/>
                    <a:pt x="10142" y="5160"/>
                  </a:cubicBezTo>
                  <a:cubicBezTo>
                    <a:pt x="10201" y="2313"/>
                    <a:pt x="7918" y="0"/>
                    <a:pt x="5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5"/>
            <p:cNvSpPr/>
            <p:nvPr/>
          </p:nvSpPr>
          <p:spPr>
            <a:xfrm>
              <a:off x="1868317" y="2233680"/>
              <a:ext cx="91631" cy="179156"/>
            </a:xfrm>
            <a:custGeom>
              <a:rect b="b" l="l" r="r" t="t"/>
              <a:pathLst>
                <a:path extrusionOk="0" h="5279" w="2700">
                  <a:moveTo>
                    <a:pt x="179" y="1"/>
                  </a:moveTo>
                  <a:lnTo>
                    <a:pt x="1" y="327"/>
                  </a:lnTo>
                  <a:cubicBezTo>
                    <a:pt x="31" y="327"/>
                    <a:pt x="2077" y="1572"/>
                    <a:pt x="2314" y="5279"/>
                  </a:cubicBezTo>
                  <a:lnTo>
                    <a:pt x="2699" y="5249"/>
                  </a:lnTo>
                  <a:cubicBezTo>
                    <a:pt x="2432" y="1365"/>
                    <a:pt x="268" y="60"/>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5"/>
            <p:cNvSpPr/>
            <p:nvPr/>
          </p:nvSpPr>
          <p:spPr>
            <a:xfrm>
              <a:off x="1783812" y="2233680"/>
              <a:ext cx="91597" cy="179156"/>
            </a:xfrm>
            <a:custGeom>
              <a:rect b="b" l="l" r="r" t="t"/>
              <a:pathLst>
                <a:path extrusionOk="0" h="5279" w="2699">
                  <a:moveTo>
                    <a:pt x="2521" y="1"/>
                  </a:moveTo>
                  <a:cubicBezTo>
                    <a:pt x="2432" y="60"/>
                    <a:pt x="267" y="1365"/>
                    <a:pt x="0" y="5249"/>
                  </a:cubicBezTo>
                  <a:lnTo>
                    <a:pt x="386" y="5279"/>
                  </a:lnTo>
                  <a:cubicBezTo>
                    <a:pt x="623" y="1572"/>
                    <a:pt x="2698" y="327"/>
                    <a:pt x="2698" y="327"/>
                  </a:cubicBezTo>
                  <a:lnTo>
                    <a:pt x="25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5"/>
            <p:cNvSpPr/>
            <p:nvPr/>
          </p:nvSpPr>
          <p:spPr>
            <a:xfrm>
              <a:off x="1691229" y="2226655"/>
              <a:ext cx="361299" cy="193240"/>
            </a:xfrm>
            <a:custGeom>
              <a:rect b="b" l="l" r="r" t="t"/>
              <a:pathLst>
                <a:path extrusionOk="0" h="5694" w="10646">
                  <a:moveTo>
                    <a:pt x="5308" y="593"/>
                  </a:moveTo>
                  <a:cubicBezTo>
                    <a:pt x="7888" y="593"/>
                    <a:pt x="9993" y="2609"/>
                    <a:pt x="10111" y="5189"/>
                  </a:cubicBezTo>
                  <a:cubicBezTo>
                    <a:pt x="8292" y="5181"/>
                    <a:pt x="6807" y="5177"/>
                    <a:pt x="5594" y="5177"/>
                  </a:cubicBezTo>
                  <a:cubicBezTo>
                    <a:pt x="2281" y="5177"/>
                    <a:pt x="1004" y="5205"/>
                    <a:pt x="504" y="5248"/>
                  </a:cubicBezTo>
                  <a:cubicBezTo>
                    <a:pt x="564" y="2639"/>
                    <a:pt x="2699" y="593"/>
                    <a:pt x="5308" y="593"/>
                  </a:cubicBezTo>
                  <a:close/>
                  <a:moveTo>
                    <a:pt x="5308" y="0"/>
                  </a:moveTo>
                  <a:cubicBezTo>
                    <a:pt x="2372" y="0"/>
                    <a:pt x="0" y="2432"/>
                    <a:pt x="89" y="5367"/>
                  </a:cubicBezTo>
                  <a:cubicBezTo>
                    <a:pt x="60" y="5426"/>
                    <a:pt x="60" y="5456"/>
                    <a:pt x="89" y="5486"/>
                  </a:cubicBezTo>
                  <a:lnTo>
                    <a:pt x="297" y="5486"/>
                  </a:lnTo>
                  <a:lnTo>
                    <a:pt x="356" y="5693"/>
                  </a:lnTo>
                  <a:cubicBezTo>
                    <a:pt x="682" y="5604"/>
                    <a:pt x="6346" y="5604"/>
                    <a:pt x="10171" y="5604"/>
                  </a:cubicBezTo>
                  <a:cubicBezTo>
                    <a:pt x="10200" y="5664"/>
                    <a:pt x="10230" y="5664"/>
                    <a:pt x="10289" y="5693"/>
                  </a:cubicBezTo>
                  <a:lnTo>
                    <a:pt x="10319" y="5693"/>
                  </a:lnTo>
                  <a:cubicBezTo>
                    <a:pt x="10438" y="5693"/>
                    <a:pt x="10556" y="5604"/>
                    <a:pt x="10556" y="5486"/>
                  </a:cubicBezTo>
                  <a:cubicBezTo>
                    <a:pt x="10556" y="5456"/>
                    <a:pt x="10556" y="5426"/>
                    <a:pt x="10556" y="5367"/>
                  </a:cubicBezTo>
                  <a:cubicBezTo>
                    <a:pt x="10645" y="2432"/>
                    <a:pt x="8273" y="0"/>
                    <a:pt x="5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5"/>
            <p:cNvSpPr/>
            <p:nvPr/>
          </p:nvSpPr>
          <p:spPr>
            <a:xfrm>
              <a:off x="1687190" y="3041756"/>
              <a:ext cx="368358" cy="86575"/>
            </a:xfrm>
            <a:custGeom>
              <a:rect b="b" l="l" r="r" t="t"/>
              <a:pathLst>
                <a:path extrusionOk="0" h="2551" w="10854">
                  <a:moveTo>
                    <a:pt x="1" y="1"/>
                  </a:moveTo>
                  <a:lnTo>
                    <a:pt x="1" y="2551"/>
                  </a:lnTo>
                  <a:lnTo>
                    <a:pt x="10853" y="2551"/>
                  </a:lnTo>
                  <a:lnTo>
                    <a:pt x="10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5"/>
            <p:cNvSpPr/>
            <p:nvPr/>
          </p:nvSpPr>
          <p:spPr>
            <a:xfrm>
              <a:off x="1675109" y="3028690"/>
              <a:ext cx="392487" cy="111722"/>
            </a:xfrm>
            <a:custGeom>
              <a:rect b="b" l="l" r="r" t="t"/>
              <a:pathLst>
                <a:path extrusionOk="0" h="3292" w="11565">
                  <a:moveTo>
                    <a:pt x="10824" y="741"/>
                  </a:moveTo>
                  <a:lnTo>
                    <a:pt x="10824" y="2580"/>
                  </a:lnTo>
                  <a:lnTo>
                    <a:pt x="712" y="2580"/>
                  </a:lnTo>
                  <a:lnTo>
                    <a:pt x="712" y="741"/>
                  </a:lnTo>
                  <a:close/>
                  <a:moveTo>
                    <a:pt x="1" y="0"/>
                  </a:moveTo>
                  <a:lnTo>
                    <a:pt x="1" y="3291"/>
                  </a:lnTo>
                  <a:lnTo>
                    <a:pt x="11565" y="3291"/>
                  </a:lnTo>
                  <a:lnTo>
                    <a:pt x="115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5"/>
            <p:cNvSpPr/>
            <p:nvPr/>
          </p:nvSpPr>
          <p:spPr>
            <a:xfrm>
              <a:off x="1589585" y="2628148"/>
              <a:ext cx="563566" cy="405587"/>
            </a:xfrm>
            <a:custGeom>
              <a:rect b="b" l="l" r="r" t="t"/>
              <a:pathLst>
                <a:path extrusionOk="0" h="11951" w="16606">
                  <a:moveTo>
                    <a:pt x="15686" y="831"/>
                  </a:moveTo>
                  <a:lnTo>
                    <a:pt x="13373" y="11120"/>
                  </a:lnTo>
                  <a:lnTo>
                    <a:pt x="3203" y="11120"/>
                  </a:lnTo>
                  <a:lnTo>
                    <a:pt x="920" y="831"/>
                  </a:lnTo>
                  <a:close/>
                  <a:moveTo>
                    <a:pt x="416" y="1"/>
                  </a:moveTo>
                  <a:lnTo>
                    <a:pt x="0" y="505"/>
                  </a:lnTo>
                  <a:lnTo>
                    <a:pt x="2551" y="11950"/>
                  </a:lnTo>
                  <a:lnTo>
                    <a:pt x="14055" y="11950"/>
                  </a:lnTo>
                  <a:lnTo>
                    <a:pt x="16605" y="505"/>
                  </a:lnTo>
                  <a:lnTo>
                    <a:pt x="161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5"/>
            <p:cNvSpPr/>
            <p:nvPr/>
          </p:nvSpPr>
          <p:spPr>
            <a:xfrm>
              <a:off x="1699272" y="2418849"/>
              <a:ext cx="344194" cy="47343"/>
            </a:xfrm>
            <a:custGeom>
              <a:rect b="b" l="l" r="r" t="t"/>
              <a:pathLst>
                <a:path extrusionOk="0" h="1395" w="10142">
                  <a:moveTo>
                    <a:pt x="0" y="1"/>
                  </a:moveTo>
                  <a:lnTo>
                    <a:pt x="0" y="1394"/>
                  </a:lnTo>
                  <a:lnTo>
                    <a:pt x="10141" y="1394"/>
                  </a:lnTo>
                  <a:lnTo>
                    <a:pt x="101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5"/>
            <p:cNvSpPr/>
            <p:nvPr/>
          </p:nvSpPr>
          <p:spPr>
            <a:xfrm>
              <a:off x="1693231" y="2412808"/>
              <a:ext cx="356276" cy="59425"/>
            </a:xfrm>
            <a:custGeom>
              <a:rect b="b" l="l" r="r" t="t"/>
              <a:pathLst>
                <a:path extrusionOk="0" h="1751" w="10498">
                  <a:moveTo>
                    <a:pt x="10141" y="356"/>
                  </a:moveTo>
                  <a:lnTo>
                    <a:pt x="10141" y="1394"/>
                  </a:lnTo>
                  <a:lnTo>
                    <a:pt x="386" y="1394"/>
                  </a:lnTo>
                  <a:lnTo>
                    <a:pt x="386" y="356"/>
                  </a:lnTo>
                  <a:close/>
                  <a:moveTo>
                    <a:pt x="1" y="1"/>
                  </a:moveTo>
                  <a:lnTo>
                    <a:pt x="1" y="1750"/>
                  </a:lnTo>
                  <a:lnTo>
                    <a:pt x="10497" y="1750"/>
                  </a:lnTo>
                  <a:lnTo>
                    <a:pt x="104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5"/>
            <p:cNvSpPr/>
            <p:nvPr/>
          </p:nvSpPr>
          <p:spPr>
            <a:xfrm>
              <a:off x="1588567" y="2458896"/>
              <a:ext cx="565568" cy="197482"/>
            </a:xfrm>
            <a:custGeom>
              <a:rect b="b" l="l" r="r" t="t"/>
              <a:pathLst>
                <a:path extrusionOk="0" h="5819" w="16665">
                  <a:moveTo>
                    <a:pt x="13107" y="807"/>
                  </a:moveTo>
                  <a:lnTo>
                    <a:pt x="15508" y="4988"/>
                  </a:lnTo>
                  <a:lnTo>
                    <a:pt x="1157" y="4988"/>
                  </a:lnTo>
                  <a:lnTo>
                    <a:pt x="3589" y="807"/>
                  </a:lnTo>
                  <a:close/>
                  <a:moveTo>
                    <a:pt x="3294" y="1"/>
                  </a:moveTo>
                  <a:cubicBezTo>
                    <a:pt x="3166" y="1"/>
                    <a:pt x="3043" y="85"/>
                    <a:pt x="2966" y="214"/>
                  </a:cubicBezTo>
                  <a:lnTo>
                    <a:pt x="90" y="5196"/>
                  </a:lnTo>
                  <a:cubicBezTo>
                    <a:pt x="1" y="5344"/>
                    <a:pt x="1" y="5492"/>
                    <a:pt x="90" y="5611"/>
                  </a:cubicBezTo>
                  <a:cubicBezTo>
                    <a:pt x="149" y="5759"/>
                    <a:pt x="297" y="5818"/>
                    <a:pt x="446" y="5818"/>
                  </a:cubicBezTo>
                  <a:lnTo>
                    <a:pt x="16220" y="5818"/>
                  </a:lnTo>
                  <a:cubicBezTo>
                    <a:pt x="16368" y="5818"/>
                    <a:pt x="16517" y="5759"/>
                    <a:pt x="16606" y="5611"/>
                  </a:cubicBezTo>
                  <a:cubicBezTo>
                    <a:pt x="16665" y="5492"/>
                    <a:pt x="16665" y="5344"/>
                    <a:pt x="16606" y="5196"/>
                  </a:cubicBezTo>
                  <a:lnTo>
                    <a:pt x="13729" y="214"/>
                  </a:lnTo>
                  <a:cubicBezTo>
                    <a:pt x="13652" y="85"/>
                    <a:pt x="13530" y="1"/>
                    <a:pt x="13401" y="1"/>
                  </a:cubicBezTo>
                  <a:cubicBezTo>
                    <a:pt x="13382" y="1"/>
                    <a:pt x="13363" y="3"/>
                    <a:pt x="13344" y="7"/>
                  </a:cubicBezTo>
                  <a:lnTo>
                    <a:pt x="3351" y="7"/>
                  </a:lnTo>
                  <a:cubicBezTo>
                    <a:pt x="3332" y="3"/>
                    <a:pt x="3313" y="1"/>
                    <a:pt x="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5"/>
            <p:cNvSpPr/>
            <p:nvPr/>
          </p:nvSpPr>
          <p:spPr>
            <a:xfrm>
              <a:off x="1649961" y="3134340"/>
              <a:ext cx="442817" cy="38281"/>
            </a:xfrm>
            <a:custGeom>
              <a:rect b="b" l="l" r="r" t="t"/>
              <a:pathLst>
                <a:path extrusionOk="0" h="1128" w="13048">
                  <a:moveTo>
                    <a:pt x="890" y="1"/>
                  </a:moveTo>
                  <a:cubicBezTo>
                    <a:pt x="386" y="1"/>
                    <a:pt x="1" y="386"/>
                    <a:pt x="1" y="890"/>
                  </a:cubicBezTo>
                  <a:lnTo>
                    <a:pt x="1" y="1127"/>
                  </a:lnTo>
                  <a:lnTo>
                    <a:pt x="13047" y="1127"/>
                  </a:lnTo>
                  <a:lnTo>
                    <a:pt x="13047" y="890"/>
                  </a:lnTo>
                  <a:cubicBezTo>
                    <a:pt x="13047" y="386"/>
                    <a:pt x="12662" y="1"/>
                    <a:pt x="12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5"/>
            <p:cNvSpPr/>
            <p:nvPr/>
          </p:nvSpPr>
          <p:spPr>
            <a:xfrm>
              <a:off x="1607708" y="3172589"/>
              <a:ext cx="527321" cy="67434"/>
            </a:xfrm>
            <a:custGeom>
              <a:rect b="b" l="l" r="r" t="t"/>
              <a:pathLst>
                <a:path extrusionOk="0" h="1987" w="15538">
                  <a:moveTo>
                    <a:pt x="14233" y="742"/>
                  </a:moveTo>
                  <a:cubicBezTo>
                    <a:pt x="14529" y="742"/>
                    <a:pt x="14767" y="949"/>
                    <a:pt x="14796" y="1246"/>
                  </a:cubicBezTo>
                  <a:lnTo>
                    <a:pt x="741" y="1246"/>
                  </a:lnTo>
                  <a:cubicBezTo>
                    <a:pt x="771" y="949"/>
                    <a:pt x="1008" y="742"/>
                    <a:pt x="1305" y="742"/>
                  </a:cubicBezTo>
                  <a:close/>
                  <a:moveTo>
                    <a:pt x="1305" y="0"/>
                  </a:moveTo>
                  <a:cubicBezTo>
                    <a:pt x="593" y="0"/>
                    <a:pt x="0" y="564"/>
                    <a:pt x="0" y="1305"/>
                  </a:cubicBezTo>
                  <a:lnTo>
                    <a:pt x="0" y="1987"/>
                  </a:lnTo>
                  <a:lnTo>
                    <a:pt x="15538" y="1987"/>
                  </a:lnTo>
                  <a:lnTo>
                    <a:pt x="15538" y="1305"/>
                  </a:lnTo>
                  <a:cubicBezTo>
                    <a:pt x="15538" y="564"/>
                    <a:pt x="14944" y="0"/>
                    <a:pt x="14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5"/>
            <p:cNvSpPr/>
            <p:nvPr/>
          </p:nvSpPr>
          <p:spPr>
            <a:xfrm>
              <a:off x="1756627" y="1671725"/>
              <a:ext cx="225447" cy="208953"/>
            </a:xfrm>
            <a:custGeom>
              <a:rect b="b" l="l" r="r" t="t"/>
              <a:pathLst>
                <a:path extrusionOk="0" h="6157" w="6643">
                  <a:moveTo>
                    <a:pt x="3330" y="1"/>
                  </a:moveTo>
                  <a:cubicBezTo>
                    <a:pt x="1838" y="1"/>
                    <a:pt x="538" y="1066"/>
                    <a:pt x="297" y="2590"/>
                  </a:cubicBezTo>
                  <a:cubicBezTo>
                    <a:pt x="1" y="4250"/>
                    <a:pt x="1157" y="5822"/>
                    <a:pt x="2817" y="6118"/>
                  </a:cubicBezTo>
                  <a:cubicBezTo>
                    <a:pt x="2981" y="6144"/>
                    <a:pt x="3143" y="6156"/>
                    <a:pt x="3304" y="6156"/>
                  </a:cubicBezTo>
                  <a:cubicBezTo>
                    <a:pt x="4800" y="6156"/>
                    <a:pt x="6105" y="5068"/>
                    <a:pt x="6346" y="3568"/>
                  </a:cubicBezTo>
                  <a:cubicBezTo>
                    <a:pt x="6643" y="1878"/>
                    <a:pt x="5486" y="307"/>
                    <a:pt x="3826" y="40"/>
                  </a:cubicBezTo>
                  <a:cubicBezTo>
                    <a:pt x="3659" y="13"/>
                    <a:pt x="3493" y="1"/>
                    <a:pt x="3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5"/>
            <p:cNvSpPr/>
            <p:nvPr/>
          </p:nvSpPr>
          <p:spPr>
            <a:xfrm>
              <a:off x="1659940" y="1140700"/>
              <a:ext cx="423851" cy="423974"/>
            </a:xfrm>
            <a:custGeom>
              <a:rect b="b" l="l" r="r" t="t"/>
              <a:pathLst>
                <a:path extrusionOk="0" h="2700" w="2699">
                  <a:moveTo>
                    <a:pt x="1335" y="1"/>
                  </a:moveTo>
                  <a:cubicBezTo>
                    <a:pt x="593" y="1"/>
                    <a:pt x="0" y="594"/>
                    <a:pt x="0" y="1335"/>
                  </a:cubicBezTo>
                  <a:cubicBezTo>
                    <a:pt x="0" y="2077"/>
                    <a:pt x="593" y="2699"/>
                    <a:pt x="1335" y="2699"/>
                  </a:cubicBezTo>
                  <a:cubicBezTo>
                    <a:pt x="2076" y="2699"/>
                    <a:pt x="2699" y="2077"/>
                    <a:pt x="2699" y="1335"/>
                  </a:cubicBezTo>
                  <a:cubicBezTo>
                    <a:pt x="2699" y="594"/>
                    <a:pt x="2076" y="1"/>
                    <a:pt x="1335" y="1"/>
                  </a:cubicBezTo>
                  <a:close/>
                </a:path>
              </a:pathLst>
            </a:custGeom>
            <a:solidFill>
              <a:schemeClr val="dk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accent2"/>
                  </a:solidFill>
                  <a:latin typeface="El Messiri SemiBold"/>
                  <a:ea typeface="El Messiri SemiBold"/>
                  <a:cs typeface="El Messiri SemiBold"/>
                  <a:sym typeface="El Messiri SemiBold"/>
                </a:rPr>
                <a:t>02</a:t>
              </a:r>
              <a:endParaRPr>
                <a:solidFill>
                  <a:schemeClr val="accent2"/>
                </a:solidFill>
                <a:latin typeface="El Messiri SemiBold"/>
                <a:ea typeface="El Messiri SemiBold"/>
                <a:cs typeface="El Messiri SemiBold"/>
                <a:sym typeface="El Messiri SemiBold"/>
              </a:endParaRPr>
            </a:p>
          </p:txBody>
        </p:sp>
        <p:sp>
          <p:nvSpPr>
            <p:cNvPr id="8552" name="Google Shape;8552;p55"/>
            <p:cNvSpPr/>
            <p:nvPr/>
          </p:nvSpPr>
          <p:spPr>
            <a:xfrm>
              <a:off x="1824062" y="1946042"/>
              <a:ext cx="91597" cy="91597"/>
            </a:xfrm>
            <a:custGeom>
              <a:rect b="b" l="l" r="r" t="t"/>
              <a:pathLst>
                <a:path extrusionOk="0" h="2699" w="2699">
                  <a:moveTo>
                    <a:pt x="1335" y="1"/>
                  </a:moveTo>
                  <a:cubicBezTo>
                    <a:pt x="593" y="1"/>
                    <a:pt x="0" y="623"/>
                    <a:pt x="0" y="1365"/>
                  </a:cubicBezTo>
                  <a:cubicBezTo>
                    <a:pt x="0" y="2106"/>
                    <a:pt x="593" y="2699"/>
                    <a:pt x="1335" y="2699"/>
                  </a:cubicBezTo>
                  <a:cubicBezTo>
                    <a:pt x="2076" y="2699"/>
                    <a:pt x="2699" y="2106"/>
                    <a:pt x="2699" y="1365"/>
                  </a:cubicBezTo>
                  <a:cubicBezTo>
                    <a:pt x="2699" y="623"/>
                    <a:pt x="2076"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55"/>
          <p:cNvGrpSpPr/>
          <p:nvPr/>
        </p:nvGrpSpPr>
        <p:grpSpPr>
          <a:xfrm>
            <a:off x="6991967" y="1140700"/>
            <a:ext cx="565568" cy="2099323"/>
            <a:chOff x="1588567" y="1140700"/>
            <a:chExt cx="565568" cy="2099323"/>
          </a:xfrm>
        </p:grpSpPr>
        <p:sp>
          <p:nvSpPr>
            <p:cNvPr id="8554" name="Google Shape;8554;p55"/>
            <p:cNvSpPr/>
            <p:nvPr/>
          </p:nvSpPr>
          <p:spPr>
            <a:xfrm>
              <a:off x="1620774" y="3184671"/>
              <a:ext cx="501189" cy="43304"/>
            </a:xfrm>
            <a:custGeom>
              <a:rect b="b" l="l" r="r" t="t"/>
              <a:pathLst>
                <a:path extrusionOk="0" h="1276" w="14768">
                  <a:moveTo>
                    <a:pt x="920" y="0"/>
                  </a:moveTo>
                  <a:cubicBezTo>
                    <a:pt x="386" y="0"/>
                    <a:pt x="1" y="415"/>
                    <a:pt x="1" y="949"/>
                  </a:cubicBezTo>
                  <a:lnTo>
                    <a:pt x="1" y="1275"/>
                  </a:lnTo>
                  <a:lnTo>
                    <a:pt x="14767" y="1275"/>
                  </a:lnTo>
                  <a:lnTo>
                    <a:pt x="14767" y="949"/>
                  </a:lnTo>
                  <a:cubicBezTo>
                    <a:pt x="14767" y="415"/>
                    <a:pt x="14352" y="0"/>
                    <a:pt x="138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5" name="Google Shape;8555;p55"/>
            <p:cNvCxnSpPr/>
            <p:nvPr/>
          </p:nvCxnSpPr>
          <p:spPr>
            <a:xfrm flipH="1">
              <a:off x="1869275" y="1409700"/>
              <a:ext cx="2400" cy="817500"/>
            </a:xfrm>
            <a:prstGeom prst="straightConnector1">
              <a:avLst/>
            </a:prstGeom>
            <a:noFill/>
            <a:ln cap="flat" cmpd="sng" w="19050">
              <a:solidFill>
                <a:schemeClr val="dk2"/>
              </a:solidFill>
              <a:prstDash val="solid"/>
              <a:round/>
              <a:headEnd len="med" w="med" type="none"/>
              <a:tailEnd len="med" w="med" type="none"/>
            </a:ln>
          </p:spPr>
        </p:cxnSp>
        <p:sp>
          <p:nvSpPr>
            <p:cNvPr id="8556" name="Google Shape;8556;p55"/>
            <p:cNvSpPr/>
            <p:nvPr/>
          </p:nvSpPr>
          <p:spPr>
            <a:xfrm>
              <a:off x="1603669" y="2642266"/>
              <a:ext cx="535398" cy="377385"/>
            </a:xfrm>
            <a:custGeom>
              <a:rect b="b" l="l" r="r" t="t"/>
              <a:pathLst>
                <a:path extrusionOk="0" h="11120" w="15776">
                  <a:moveTo>
                    <a:pt x="1" y="0"/>
                  </a:moveTo>
                  <a:lnTo>
                    <a:pt x="2462" y="11119"/>
                  </a:lnTo>
                  <a:lnTo>
                    <a:pt x="13314" y="11119"/>
                  </a:lnTo>
                  <a:lnTo>
                    <a:pt x="157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5"/>
            <p:cNvSpPr/>
            <p:nvPr/>
          </p:nvSpPr>
          <p:spPr>
            <a:xfrm>
              <a:off x="1603669" y="2472200"/>
              <a:ext cx="535398" cy="170095"/>
            </a:xfrm>
            <a:custGeom>
              <a:rect b="b" l="l" r="r" t="t"/>
              <a:pathLst>
                <a:path extrusionOk="0" h="5012" w="15776">
                  <a:moveTo>
                    <a:pt x="2877" y="0"/>
                  </a:moveTo>
                  <a:lnTo>
                    <a:pt x="1" y="5011"/>
                  </a:lnTo>
                  <a:lnTo>
                    <a:pt x="15775" y="5011"/>
                  </a:lnTo>
                  <a:lnTo>
                    <a:pt x="128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5"/>
            <p:cNvSpPr/>
            <p:nvPr/>
          </p:nvSpPr>
          <p:spPr>
            <a:xfrm>
              <a:off x="1935752" y="2456079"/>
              <a:ext cx="101677" cy="580671"/>
            </a:xfrm>
            <a:custGeom>
              <a:rect b="b" l="l" r="r" t="t"/>
              <a:pathLst>
                <a:path extrusionOk="0" h="17110" w="2996">
                  <a:moveTo>
                    <a:pt x="801" y="1"/>
                  </a:moveTo>
                  <a:lnTo>
                    <a:pt x="445" y="149"/>
                  </a:lnTo>
                  <a:lnTo>
                    <a:pt x="60" y="297"/>
                  </a:lnTo>
                  <a:lnTo>
                    <a:pt x="2165" y="5516"/>
                  </a:lnTo>
                  <a:lnTo>
                    <a:pt x="1" y="16961"/>
                  </a:lnTo>
                  <a:lnTo>
                    <a:pt x="356" y="17020"/>
                  </a:lnTo>
                  <a:lnTo>
                    <a:pt x="801" y="17109"/>
                  </a:lnTo>
                  <a:lnTo>
                    <a:pt x="2995" y="5575"/>
                  </a:lnTo>
                  <a:cubicBezTo>
                    <a:pt x="2995" y="5486"/>
                    <a:pt x="2966" y="5397"/>
                    <a:pt x="2936" y="5338"/>
                  </a:cubicBezTo>
                  <a:lnTo>
                    <a:pt x="8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5"/>
            <p:cNvSpPr/>
            <p:nvPr/>
          </p:nvSpPr>
          <p:spPr>
            <a:xfrm>
              <a:off x="1709318" y="2456079"/>
              <a:ext cx="101677" cy="580671"/>
            </a:xfrm>
            <a:custGeom>
              <a:rect b="b" l="l" r="r" t="t"/>
              <a:pathLst>
                <a:path extrusionOk="0" h="17110" w="2996">
                  <a:moveTo>
                    <a:pt x="2166" y="1"/>
                  </a:moveTo>
                  <a:lnTo>
                    <a:pt x="31" y="5338"/>
                  </a:lnTo>
                  <a:cubicBezTo>
                    <a:pt x="1" y="5427"/>
                    <a:pt x="1" y="5486"/>
                    <a:pt x="1" y="5575"/>
                  </a:cubicBezTo>
                  <a:lnTo>
                    <a:pt x="2195" y="17109"/>
                  </a:lnTo>
                  <a:lnTo>
                    <a:pt x="2610" y="17050"/>
                  </a:lnTo>
                  <a:lnTo>
                    <a:pt x="2996" y="16961"/>
                  </a:lnTo>
                  <a:lnTo>
                    <a:pt x="831" y="5545"/>
                  </a:lnTo>
                  <a:lnTo>
                    <a:pt x="2907" y="327"/>
                  </a:lnTo>
                  <a:lnTo>
                    <a:pt x="2521" y="179"/>
                  </a:lnTo>
                  <a:lnTo>
                    <a:pt x="21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5"/>
            <p:cNvSpPr/>
            <p:nvPr/>
          </p:nvSpPr>
          <p:spPr>
            <a:xfrm>
              <a:off x="1838146" y="2205511"/>
              <a:ext cx="63429" cy="63429"/>
            </a:xfrm>
            <a:custGeom>
              <a:rect b="b" l="l" r="r" t="t"/>
              <a:pathLst>
                <a:path extrusionOk="0" h="1869" w="1869">
                  <a:moveTo>
                    <a:pt x="920" y="0"/>
                  </a:moveTo>
                  <a:cubicBezTo>
                    <a:pt x="415" y="0"/>
                    <a:pt x="0" y="416"/>
                    <a:pt x="0" y="920"/>
                  </a:cubicBezTo>
                  <a:cubicBezTo>
                    <a:pt x="0" y="1453"/>
                    <a:pt x="415" y="1868"/>
                    <a:pt x="920" y="1868"/>
                  </a:cubicBezTo>
                  <a:cubicBezTo>
                    <a:pt x="1453" y="1868"/>
                    <a:pt x="1868" y="1453"/>
                    <a:pt x="1868" y="920"/>
                  </a:cubicBezTo>
                  <a:cubicBezTo>
                    <a:pt x="1868" y="416"/>
                    <a:pt x="1453" y="0"/>
                    <a:pt x="9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5"/>
            <p:cNvSpPr/>
            <p:nvPr/>
          </p:nvSpPr>
          <p:spPr>
            <a:xfrm>
              <a:off x="1698254" y="2234699"/>
              <a:ext cx="346196" cy="177120"/>
            </a:xfrm>
            <a:custGeom>
              <a:rect b="b" l="l" r="r" t="t"/>
              <a:pathLst>
                <a:path extrusionOk="0" h="5219" w="10201">
                  <a:moveTo>
                    <a:pt x="5101" y="0"/>
                  </a:moveTo>
                  <a:cubicBezTo>
                    <a:pt x="2284" y="0"/>
                    <a:pt x="1" y="2313"/>
                    <a:pt x="90" y="5160"/>
                  </a:cubicBezTo>
                  <a:cubicBezTo>
                    <a:pt x="90" y="5189"/>
                    <a:pt x="90" y="5219"/>
                    <a:pt x="90" y="5219"/>
                  </a:cubicBezTo>
                  <a:cubicBezTo>
                    <a:pt x="90" y="5160"/>
                    <a:pt x="10112" y="5160"/>
                    <a:pt x="10112" y="5160"/>
                  </a:cubicBezTo>
                  <a:lnTo>
                    <a:pt x="10142" y="5219"/>
                  </a:lnTo>
                  <a:cubicBezTo>
                    <a:pt x="10142" y="5219"/>
                    <a:pt x="10142" y="5189"/>
                    <a:pt x="10142" y="5160"/>
                  </a:cubicBezTo>
                  <a:cubicBezTo>
                    <a:pt x="10201" y="2313"/>
                    <a:pt x="7918" y="0"/>
                    <a:pt x="5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5"/>
            <p:cNvSpPr/>
            <p:nvPr/>
          </p:nvSpPr>
          <p:spPr>
            <a:xfrm>
              <a:off x="1868317" y="2233680"/>
              <a:ext cx="91631" cy="179156"/>
            </a:xfrm>
            <a:custGeom>
              <a:rect b="b" l="l" r="r" t="t"/>
              <a:pathLst>
                <a:path extrusionOk="0" h="5279" w="2700">
                  <a:moveTo>
                    <a:pt x="179" y="1"/>
                  </a:moveTo>
                  <a:lnTo>
                    <a:pt x="1" y="327"/>
                  </a:lnTo>
                  <a:cubicBezTo>
                    <a:pt x="31" y="327"/>
                    <a:pt x="2077" y="1572"/>
                    <a:pt x="2314" y="5279"/>
                  </a:cubicBezTo>
                  <a:lnTo>
                    <a:pt x="2699" y="5249"/>
                  </a:lnTo>
                  <a:cubicBezTo>
                    <a:pt x="2432" y="1365"/>
                    <a:pt x="268" y="60"/>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5"/>
            <p:cNvSpPr/>
            <p:nvPr/>
          </p:nvSpPr>
          <p:spPr>
            <a:xfrm>
              <a:off x="1783812" y="2233680"/>
              <a:ext cx="91597" cy="179156"/>
            </a:xfrm>
            <a:custGeom>
              <a:rect b="b" l="l" r="r" t="t"/>
              <a:pathLst>
                <a:path extrusionOk="0" h="5279" w="2699">
                  <a:moveTo>
                    <a:pt x="2521" y="1"/>
                  </a:moveTo>
                  <a:cubicBezTo>
                    <a:pt x="2432" y="60"/>
                    <a:pt x="267" y="1365"/>
                    <a:pt x="0" y="5249"/>
                  </a:cubicBezTo>
                  <a:lnTo>
                    <a:pt x="386" y="5279"/>
                  </a:lnTo>
                  <a:cubicBezTo>
                    <a:pt x="623" y="1572"/>
                    <a:pt x="2698" y="327"/>
                    <a:pt x="2698" y="327"/>
                  </a:cubicBezTo>
                  <a:lnTo>
                    <a:pt x="25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5"/>
            <p:cNvSpPr/>
            <p:nvPr/>
          </p:nvSpPr>
          <p:spPr>
            <a:xfrm>
              <a:off x="1691229" y="2226655"/>
              <a:ext cx="361299" cy="193240"/>
            </a:xfrm>
            <a:custGeom>
              <a:rect b="b" l="l" r="r" t="t"/>
              <a:pathLst>
                <a:path extrusionOk="0" h="5694" w="10646">
                  <a:moveTo>
                    <a:pt x="5308" y="593"/>
                  </a:moveTo>
                  <a:cubicBezTo>
                    <a:pt x="7888" y="593"/>
                    <a:pt x="9993" y="2609"/>
                    <a:pt x="10111" y="5189"/>
                  </a:cubicBezTo>
                  <a:cubicBezTo>
                    <a:pt x="8292" y="5181"/>
                    <a:pt x="6807" y="5177"/>
                    <a:pt x="5594" y="5177"/>
                  </a:cubicBezTo>
                  <a:cubicBezTo>
                    <a:pt x="2281" y="5177"/>
                    <a:pt x="1004" y="5205"/>
                    <a:pt x="504" y="5248"/>
                  </a:cubicBezTo>
                  <a:cubicBezTo>
                    <a:pt x="564" y="2639"/>
                    <a:pt x="2699" y="593"/>
                    <a:pt x="5308" y="593"/>
                  </a:cubicBezTo>
                  <a:close/>
                  <a:moveTo>
                    <a:pt x="5308" y="0"/>
                  </a:moveTo>
                  <a:cubicBezTo>
                    <a:pt x="2372" y="0"/>
                    <a:pt x="0" y="2432"/>
                    <a:pt x="89" y="5367"/>
                  </a:cubicBezTo>
                  <a:cubicBezTo>
                    <a:pt x="60" y="5426"/>
                    <a:pt x="60" y="5456"/>
                    <a:pt x="89" y="5486"/>
                  </a:cubicBezTo>
                  <a:lnTo>
                    <a:pt x="297" y="5486"/>
                  </a:lnTo>
                  <a:lnTo>
                    <a:pt x="356" y="5693"/>
                  </a:lnTo>
                  <a:cubicBezTo>
                    <a:pt x="682" y="5604"/>
                    <a:pt x="6346" y="5604"/>
                    <a:pt x="10171" y="5604"/>
                  </a:cubicBezTo>
                  <a:cubicBezTo>
                    <a:pt x="10200" y="5664"/>
                    <a:pt x="10230" y="5664"/>
                    <a:pt x="10289" y="5693"/>
                  </a:cubicBezTo>
                  <a:lnTo>
                    <a:pt x="10319" y="5693"/>
                  </a:lnTo>
                  <a:cubicBezTo>
                    <a:pt x="10438" y="5693"/>
                    <a:pt x="10556" y="5604"/>
                    <a:pt x="10556" y="5486"/>
                  </a:cubicBezTo>
                  <a:cubicBezTo>
                    <a:pt x="10556" y="5456"/>
                    <a:pt x="10556" y="5426"/>
                    <a:pt x="10556" y="5367"/>
                  </a:cubicBezTo>
                  <a:cubicBezTo>
                    <a:pt x="10645" y="2432"/>
                    <a:pt x="8273" y="0"/>
                    <a:pt x="5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5"/>
            <p:cNvSpPr/>
            <p:nvPr/>
          </p:nvSpPr>
          <p:spPr>
            <a:xfrm>
              <a:off x="1687190" y="3041756"/>
              <a:ext cx="368358" cy="86575"/>
            </a:xfrm>
            <a:custGeom>
              <a:rect b="b" l="l" r="r" t="t"/>
              <a:pathLst>
                <a:path extrusionOk="0" h="2551" w="10854">
                  <a:moveTo>
                    <a:pt x="1" y="1"/>
                  </a:moveTo>
                  <a:lnTo>
                    <a:pt x="1" y="2551"/>
                  </a:lnTo>
                  <a:lnTo>
                    <a:pt x="10853" y="2551"/>
                  </a:lnTo>
                  <a:lnTo>
                    <a:pt x="10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5"/>
            <p:cNvSpPr/>
            <p:nvPr/>
          </p:nvSpPr>
          <p:spPr>
            <a:xfrm>
              <a:off x="1675109" y="3028690"/>
              <a:ext cx="392487" cy="111722"/>
            </a:xfrm>
            <a:custGeom>
              <a:rect b="b" l="l" r="r" t="t"/>
              <a:pathLst>
                <a:path extrusionOk="0" h="3292" w="11565">
                  <a:moveTo>
                    <a:pt x="10824" y="741"/>
                  </a:moveTo>
                  <a:lnTo>
                    <a:pt x="10824" y="2580"/>
                  </a:lnTo>
                  <a:lnTo>
                    <a:pt x="712" y="2580"/>
                  </a:lnTo>
                  <a:lnTo>
                    <a:pt x="712" y="741"/>
                  </a:lnTo>
                  <a:close/>
                  <a:moveTo>
                    <a:pt x="1" y="0"/>
                  </a:moveTo>
                  <a:lnTo>
                    <a:pt x="1" y="3291"/>
                  </a:lnTo>
                  <a:lnTo>
                    <a:pt x="11565" y="3291"/>
                  </a:lnTo>
                  <a:lnTo>
                    <a:pt x="115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5"/>
            <p:cNvSpPr/>
            <p:nvPr/>
          </p:nvSpPr>
          <p:spPr>
            <a:xfrm>
              <a:off x="1589585" y="2628148"/>
              <a:ext cx="563566" cy="405587"/>
            </a:xfrm>
            <a:custGeom>
              <a:rect b="b" l="l" r="r" t="t"/>
              <a:pathLst>
                <a:path extrusionOk="0" h="11951" w="16606">
                  <a:moveTo>
                    <a:pt x="15686" y="831"/>
                  </a:moveTo>
                  <a:lnTo>
                    <a:pt x="13373" y="11120"/>
                  </a:lnTo>
                  <a:lnTo>
                    <a:pt x="3203" y="11120"/>
                  </a:lnTo>
                  <a:lnTo>
                    <a:pt x="920" y="831"/>
                  </a:lnTo>
                  <a:close/>
                  <a:moveTo>
                    <a:pt x="416" y="1"/>
                  </a:moveTo>
                  <a:lnTo>
                    <a:pt x="0" y="505"/>
                  </a:lnTo>
                  <a:lnTo>
                    <a:pt x="2551" y="11950"/>
                  </a:lnTo>
                  <a:lnTo>
                    <a:pt x="14055" y="11950"/>
                  </a:lnTo>
                  <a:lnTo>
                    <a:pt x="16605" y="505"/>
                  </a:lnTo>
                  <a:lnTo>
                    <a:pt x="161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5"/>
            <p:cNvSpPr/>
            <p:nvPr/>
          </p:nvSpPr>
          <p:spPr>
            <a:xfrm>
              <a:off x="1699272" y="2418849"/>
              <a:ext cx="344194" cy="47343"/>
            </a:xfrm>
            <a:custGeom>
              <a:rect b="b" l="l" r="r" t="t"/>
              <a:pathLst>
                <a:path extrusionOk="0" h="1395" w="10142">
                  <a:moveTo>
                    <a:pt x="0" y="1"/>
                  </a:moveTo>
                  <a:lnTo>
                    <a:pt x="0" y="1394"/>
                  </a:lnTo>
                  <a:lnTo>
                    <a:pt x="10141" y="1394"/>
                  </a:lnTo>
                  <a:lnTo>
                    <a:pt x="101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5"/>
            <p:cNvSpPr/>
            <p:nvPr/>
          </p:nvSpPr>
          <p:spPr>
            <a:xfrm>
              <a:off x="1693231" y="2412808"/>
              <a:ext cx="356276" cy="59425"/>
            </a:xfrm>
            <a:custGeom>
              <a:rect b="b" l="l" r="r" t="t"/>
              <a:pathLst>
                <a:path extrusionOk="0" h="1751" w="10498">
                  <a:moveTo>
                    <a:pt x="10141" y="356"/>
                  </a:moveTo>
                  <a:lnTo>
                    <a:pt x="10141" y="1394"/>
                  </a:lnTo>
                  <a:lnTo>
                    <a:pt x="386" y="1394"/>
                  </a:lnTo>
                  <a:lnTo>
                    <a:pt x="386" y="356"/>
                  </a:lnTo>
                  <a:close/>
                  <a:moveTo>
                    <a:pt x="1" y="1"/>
                  </a:moveTo>
                  <a:lnTo>
                    <a:pt x="1" y="1750"/>
                  </a:lnTo>
                  <a:lnTo>
                    <a:pt x="10497" y="1750"/>
                  </a:lnTo>
                  <a:lnTo>
                    <a:pt x="104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5"/>
            <p:cNvSpPr/>
            <p:nvPr/>
          </p:nvSpPr>
          <p:spPr>
            <a:xfrm>
              <a:off x="1588567" y="2458896"/>
              <a:ext cx="565568" cy="197482"/>
            </a:xfrm>
            <a:custGeom>
              <a:rect b="b" l="l" r="r" t="t"/>
              <a:pathLst>
                <a:path extrusionOk="0" h="5819" w="16665">
                  <a:moveTo>
                    <a:pt x="13107" y="807"/>
                  </a:moveTo>
                  <a:lnTo>
                    <a:pt x="15508" y="4988"/>
                  </a:lnTo>
                  <a:lnTo>
                    <a:pt x="1157" y="4988"/>
                  </a:lnTo>
                  <a:lnTo>
                    <a:pt x="3589" y="807"/>
                  </a:lnTo>
                  <a:close/>
                  <a:moveTo>
                    <a:pt x="3294" y="1"/>
                  </a:moveTo>
                  <a:cubicBezTo>
                    <a:pt x="3166" y="1"/>
                    <a:pt x="3043" y="85"/>
                    <a:pt x="2966" y="214"/>
                  </a:cubicBezTo>
                  <a:lnTo>
                    <a:pt x="90" y="5196"/>
                  </a:lnTo>
                  <a:cubicBezTo>
                    <a:pt x="1" y="5344"/>
                    <a:pt x="1" y="5492"/>
                    <a:pt x="90" y="5611"/>
                  </a:cubicBezTo>
                  <a:cubicBezTo>
                    <a:pt x="149" y="5759"/>
                    <a:pt x="297" y="5818"/>
                    <a:pt x="446" y="5818"/>
                  </a:cubicBezTo>
                  <a:lnTo>
                    <a:pt x="16220" y="5818"/>
                  </a:lnTo>
                  <a:cubicBezTo>
                    <a:pt x="16368" y="5818"/>
                    <a:pt x="16517" y="5759"/>
                    <a:pt x="16606" y="5611"/>
                  </a:cubicBezTo>
                  <a:cubicBezTo>
                    <a:pt x="16665" y="5492"/>
                    <a:pt x="16665" y="5344"/>
                    <a:pt x="16606" y="5196"/>
                  </a:cubicBezTo>
                  <a:lnTo>
                    <a:pt x="13729" y="214"/>
                  </a:lnTo>
                  <a:cubicBezTo>
                    <a:pt x="13652" y="85"/>
                    <a:pt x="13530" y="1"/>
                    <a:pt x="13401" y="1"/>
                  </a:cubicBezTo>
                  <a:cubicBezTo>
                    <a:pt x="13382" y="1"/>
                    <a:pt x="13363" y="3"/>
                    <a:pt x="13344" y="7"/>
                  </a:cubicBezTo>
                  <a:lnTo>
                    <a:pt x="3351" y="7"/>
                  </a:lnTo>
                  <a:cubicBezTo>
                    <a:pt x="3332" y="3"/>
                    <a:pt x="3313" y="1"/>
                    <a:pt x="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5"/>
            <p:cNvSpPr/>
            <p:nvPr/>
          </p:nvSpPr>
          <p:spPr>
            <a:xfrm>
              <a:off x="1649961" y="3134340"/>
              <a:ext cx="442817" cy="38281"/>
            </a:xfrm>
            <a:custGeom>
              <a:rect b="b" l="l" r="r" t="t"/>
              <a:pathLst>
                <a:path extrusionOk="0" h="1128" w="13048">
                  <a:moveTo>
                    <a:pt x="890" y="1"/>
                  </a:moveTo>
                  <a:cubicBezTo>
                    <a:pt x="386" y="1"/>
                    <a:pt x="1" y="386"/>
                    <a:pt x="1" y="890"/>
                  </a:cubicBezTo>
                  <a:lnTo>
                    <a:pt x="1" y="1127"/>
                  </a:lnTo>
                  <a:lnTo>
                    <a:pt x="13047" y="1127"/>
                  </a:lnTo>
                  <a:lnTo>
                    <a:pt x="13047" y="890"/>
                  </a:lnTo>
                  <a:cubicBezTo>
                    <a:pt x="13047" y="386"/>
                    <a:pt x="12662" y="1"/>
                    <a:pt x="12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5"/>
            <p:cNvSpPr/>
            <p:nvPr/>
          </p:nvSpPr>
          <p:spPr>
            <a:xfrm>
              <a:off x="1607708" y="3172589"/>
              <a:ext cx="527321" cy="67434"/>
            </a:xfrm>
            <a:custGeom>
              <a:rect b="b" l="l" r="r" t="t"/>
              <a:pathLst>
                <a:path extrusionOk="0" h="1987" w="15538">
                  <a:moveTo>
                    <a:pt x="14233" y="742"/>
                  </a:moveTo>
                  <a:cubicBezTo>
                    <a:pt x="14529" y="742"/>
                    <a:pt x="14767" y="949"/>
                    <a:pt x="14796" y="1246"/>
                  </a:cubicBezTo>
                  <a:lnTo>
                    <a:pt x="741" y="1246"/>
                  </a:lnTo>
                  <a:cubicBezTo>
                    <a:pt x="771" y="949"/>
                    <a:pt x="1008" y="742"/>
                    <a:pt x="1305" y="742"/>
                  </a:cubicBezTo>
                  <a:close/>
                  <a:moveTo>
                    <a:pt x="1305" y="0"/>
                  </a:moveTo>
                  <a:cubicBezTo>
                    <a:pt x="593" y="0"/>
                    <a:pt x="0" y="564"/>
                    <a:pt x="0" y="1305"/>
                  </a:cubicBezTo>
                  <a:lnTo>
                    <a:pt x="0" y="1987"/>
                  </a:lnTo>
                  <a:lnTo>
                    <a:pt x="15538" y="1987"/>
                  </a:lnTo>
                  <a:lnTo>
                    <a:pt x="15538" y="1305"/>
                  </a:lnTo>
                  <a:cubicBezTo>
                    <a:pt x="15538" y="564"/>
                    <a:pt x="14944" y="0"/>
                    <a:pt x="14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5"/>
            <p:cNvSpPr/>
            <p:nvPr/>
          </p:nvSpPr>
          <p:spPr>
            <a:xfrm>
              <a:off x="1756627" y="1671725"/>
              <a:ext cx="225447" cy="208953"/>
            </a:xfrm>
            <a:custGeom>
              <a:rect b="b" l="l" r="r" t="t"/>
              <a:pathLst>
                <a:path extrusionOk="0" h="6157" w="6643">
                  <a:moveTo>
                    <a:pt x="3330" y="1"/>
                  </a:moveTo>
                  <a:cubicBezTo>
                    <a:pt x="1838" y="1"/>
                    <a:pt x="538" y="1066"/>
                    <a:pt x="297" y="2590"/>
                  </a:cubicBezTo>
                  <a:cubicBezTo>
                    <a:pt x="1" y="4250"/>
                    <a:pt x="1157" y="5822"/>
                    <a:pt x="2817" y="6118"/>
                  </a:cubicBezTo>
                  <a:cubicBezTo>
                    <a:pt x="2981" y="6144"/>
                    <a:pt x="3143" y="6156"/>
                    <a:pt x="3304" y="6156"/>
                  </a:cubicBezTo>
                  <a:cubicBezTo>
                    <a:pt x="4800" y="6156"/>
                    <a:pt x="6105" y="5068"/>
                    <a:pt x="6346" y="3568"/>
                  </a:cubicBezTo>
                  <a:cubicBezTo>
                    <a:pt x="6643" y="1878"/>
                    <a:pt x="5486" y="307"/>
                    <a:pt x="3826" y="40"/>
                  </a:cubicBezTo>
                  <a:cubicBezTo>
                    <a:pt x="3659" y="13"/>
                    <a:pt x="3493" y="1"/>
                    <a:pt x="3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5"/>
            <p:cNvSpPr/>
            <p:nvPr/>
          </p:nvSpPr>
          <p:spPr>
            <a:xfrm>
              <a:off x="1659940" y="1140700"/>
              <a:ext cx="423851" cy="423974"/>
            </a:xfrm>
            <a:custGeom>
              <a:rect b="b" l="l" r="r" t="t"/>
              <a:pathLst>
                <a:path extrusionOk="0" h="2700" w="2699">
                  <a:moveTo>
                    <a:pt x="1335" y="1"/>
                  </a:moveTo>
                  <a:cubicBezTo>
                    <a:pt x="593" y="1"/>
                    <a:pt x="0" y="594"/>
                    <a:pt x="0" y="1335"/>
                  </a:cubicBezTo>
                  <a:cubicBezTo>
                    <a:pt x="0" y="2077"/>
                    <a:pt x="593" y="2699"/>
                    <a:pt x="1335" y="2699"/>
                  </a:cubicBezTo>
                  <a:cubicBezTo>
                    <a:pt x="2076" y="2699"/>
                    <a:pt x="2699" y="2077"/>
                    <a:pt x="2699" y="1335"/>
                  </a:cubicBezTo>
                  <a:cubicBezTo>
                    <a:pt x="2699" y="594"/>
                    <a:pt x="2076" y="1"/>
                    <a:pt x="1335" y="1"/>
                  </a:cubicBezTo>
                  <a:close/>
                </a:path>
              </a:pathLst>
            </a:custGeom>
            <a:solidFill>
              <a:schemeClr val="dk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accent2"/>
                  </a:solidFill>
                  <a:latin typeface="El Messiri SemiBold"/>
                  <a:ea typeface="El Messiri SemiBold"/>
                  <a:cs typeface="El Messiri SemiBold"/>
                  <a:sym typeface="El Messiri SemiBold"/>
                </a:rPr>
                <a:t>03</a:t>
              </a:r>
              <a:endParaRPr>
                <a:solidFill>
                  <a:schemeClr val="accent2"/>
                </a:solidFill>
                <a:latin typeface="El Messiri SemiBold"/>
                <a:ea typeface="El Messiri SemiBold"/>
                <a:cs typeface="El Messiri SemiBold"/>
                <a:sym typeface="El Messiri SemiBold"/>
              </a:endParaRPr>
            </a:p>
          </p:txBody>
        </p:sp>
        <p:sp>
          <p:nvSpPr>
            <p:cNvPr id="8575" name="Google Shape;8575;p55"/>
            <p:cNvSpPr/>
            <p:nvPr/>
          </p:nvSpPr>
          <p:spPr>
            <a:xfrm>
              <a:off x="1824062" y="1946042"/>
              <a:ext cx="91597" cy="91597"/>
            </a:xfrm>
            <a:custGeom>
              <a:rect b="b" l="l" r="r" t="t"/>
              <a:pathLst>
                <a:path extrusionOk="0" h="2699" w="2699">
                  <a:moveTo>
                    <a:pt x="1335" y="1"/>
                  </a:moveTo>
                  <a:cubicBezTo>
                    <a:pt x="593" y="1"/>
                    <a:pt x="0" y="623"/>
                    <a:pt x="0" y="1365"/>
                  </a:cubicBezTo>
                  <a:cubicBezTo>
                    <a:pt x="0" y="2106"/>
                    <a:pt x="593" y="2699"/>
                    <a:pt x="1335" y="2699"/>
                  </a:cubicBezTo>
                  <a:cubicBezTo>
                    <a:pt x="2076" y="2699"/>
                    <a:pt x="2699" y="2106"/>
                    <a:pt x="2699" y="1365"/>
                  </a:cubicBezTo>
                  <a:cubicBezTo>
                    <a:pt x="2699" y="623"/>
                    <a:pt x="2076"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55"/>
          <p:cNvGrpSpPr/>
          <p:nvPr/>
        </p:nvGrpSpPr>
        <p:grpSpPr>
          <a:xfrm>
            <a:off x="1588567" y="1140700"/>
            <a:ext cx="565568" cy="2099323"/>
            <a:chOff x="1588567" y="1140700"/>
            <a:chExt cx="565568" cy="2099323"/>
          </a:xfrm>
        </p:grpSpPr>
        <p:sp>
          <p:nvSpPr>
            <p:cNvPr id="8577" name="Google Shape;8577;p55"/>
            <p:cNvSpPr/>
            <p:nvPr/>
          </p:nvSpPr>
          <p:spPr>
            <a:xfrm>
              <a:off x="1620774" y="3184671"/>
              <a:ext cx="501189" cy="43304"/>
            </a:xfrm>
            <a:custGeom>
              <a:rect b="b" l="l" r="r" t="t"/>
              <a:pathLst>
                <a:path extrusionOk="0" h="1276" w="14768">
                  <a:moveTo>
                    <a:pt x="920" y="0"/>
                  </a:moveTo>
                  <a:cubicBezTo>
                    <a:pt x="386" y="0"/>
                    <a:pt x="1" y="415"/>
                    <a:pt x="1" y="949"/>
                  </a:cubicBezTo>
                  <a:lnTo>
                    <a:pt x="1" y="1275"/>
                  </a:lnTo>
                  <a:lnTo>
                    <a:pt x="14767" y="1275"/>
                  </a:lnTo>
                  <a:lnTo>
                    <a:pt x="14767" y="949"/>
                  </a:lnTo>
                  <a:cubicBezTo>
                    <a:pt x="14767" y="415"/>
                    <a:pt x="14352" y="0"/>
                    <a:pt x="138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8" name="Google Shape;8578;p55"/>
            <p:cNvCxnSpPr/>
            <p:nvPr/>
          </p:nvCxnSpPr>
          <p:spPr>
            <a:xfrm flipH="1">
              <a:off x="1869275" y="1409700"/>
              <a:ext cx="2400" cy="817500"/>
            </a:xfrm>
            <a:prstGeom prst="straightConnector1">
              <a:avLst/>
            </a:prstGeom>
            <a:noFill/>
            <a:ln cap="flat" cmpd="sng" w="19050">
              <a:solidFill>
                <a:schemeClr val="dk2"/>
              </a:solidFill>
              <a:prstDash val="solid"/>
              <a:round/>
              <a:headEnd len="med" w="med" type="none"/>
              <a:tailEnd len="med" w="med" type="none"/>
            </a:ln>
          </p:spPr>
        </p:cxnSp>
        <p:sp>
          <p:nvSpPr>
            <p:cNvPr id="8579" name="Google Shape;8579;p55"/>
            <p:cNvSpPr/>
            <p:nvPr/>
          </p:nvSpPr>
          <p:spPr>
            <a:xfrm>
              <a:off x="1603669" y="2642266"/>
              <a:ext cx="535398" cy="377385"/>
            </a:xfrm>
            <a:custGeom>
              <a:rect b="b" l="l" r="r" t="t"/>
              <a:pathLst>
                <a:path extrusionOk="0" h="11120" w="15776">
                  <a:moveTo>
                    <a:pt x="1" y="0"/>
                  </a:moveTo>
                  <a:lnTo>
                    <a:pt x="2462" y="11119"/>
                  </a:lnTo>
                  <a:lnTo>
                    <a:pt x="13314" y="11119"/>
                  </a:lnTo>
                  <a:lnTo>
                    <a:pt x="157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5"/>
            <p:cNvSpPr/>
            <p:nvPr/>
          </p:nvSpPr>
          <p:spPr>
            <a:xfrm>
              <a:off x="1603669" y="2472200"/>
              <a:ext cx="535398" cy="170095"/>
            </a:xfrm>
            <a:custGeom>
              <a:rect b="b" l="l" r="r" t="t"/>
              <a:pathLst>
                <a:path extrusionOk="0" h="5012" w="15776">
                  <a:moveTo>
                    <a:pt x="2877" y="0"/>
                  </a:moveTo>
                  <a:lnTo>
                    <a:pt x="1" y="5011"/>
                  </a:lnTo>
                  <a:lnTo>
                    <a:pt x="15775" y="5011"/>
                  </a:lnTo>
                  <a:lnTo>
                    <a:pt x="128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5"/>
            <p:cNvSpPr/>
            <p:nvPr/>
          </p:nvSpPr>
          <p:spPr>
            <a:xfrm>
              <a:off x="1935752" y="2456079"/>
              <a:ext cx="101677" cy="580671"/>
            </a:xfrm>
            <a:custGeom>
              <a:rect b="b" l="l" r="r" t="t"/>
              <a:pathLst>
                <a:path extrusionOk="0" h="17110" w="2996">
                  <a:moveTo>
                    <a:pt x="801" y="1"/>
                  </a:moveTo>
                  <a:lnTo>
                    <a:pt x="445" y="149"/>
                  </a:lnTo>
                  <a:lnTo>
                    <a:pt x="60" y="297"/>
                  </a:lnTo>
                  <a:lnTo>
                    <a:pt x="2165" y="5516"/>
                  </a:lnTo>
                  <a:lnTo>
                    <a:pt x="1" y="16961"/>
                  </a:lnTo>
                  <a:lnTo>
                    <a:pt x="356" y="17020"/>
                  </a:lnTo>
                  <a:lnTo>
                    <a:pt x="801" y="17109"/>
                  </a:lnTo>
                  <a:lnTo>
                    <a:pt x="2995" y="5575"/>
                  </a:lnTo>
                  <a:cubicBezTo>
                    <a:pt x="2995" y="5486"/>
                    <a:pt x="2966" y="5397"/>
                    <a:pt x="2936" y="5338"/>
                  </a:cubicBezTo>
                  <a:lnTo>
                    <a:pt x="8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5"/>
            <p:cNvSpPr/>
            <p:nvPr/>
          </p:nvSpPr>
          <p:spPr>
            <a:xfrm>
              <a:off x="1709318" y="2456079"/>
              <a:ext cx="101677" cy="580671"/>
            </a:xfrm>
            <a:custGeom>
              <a:rect b="b" l="l" r="r" t="t"/>
              <a:pathLst>
                <a:path extrusionOk="0" h="17110" w="2996">
                  <a:moveTo>
                    <a:pt x="2166" y="1"/>
                  </a:moveTo>
                  <a:lnTo>
                    <a:pt x="31" y="5338"/>
                  </a:lnTo>
                  <a:cubicBezTo>
                    <a:pt x="1" y="5427"/>
                    <a:pt x="1" y="5486"/>
                    <a:pt x="1" y="5575"/>
                  </a:cubicBezTo>
                  <a:lnTo>
                    <a:pt x="2195" y="17109"/>
                  </a:lnTo>
                  <a:lnTo>
                    <a:pt x="2610" y="17050"/>
                  </a:lnTo>
                  <a:lnTo>
                    <a:pt x="2996" y="16961"/>
                  </a:lnTo>
                  <a:lnTo>
                    <a:pt x="831" y="5545"/>
                  </a:lnTo>
                  <a:lnTo>
                    <a:pt x="2907" y="327"/>
                  </a:lnTo>
                  <a:lnTo>
                    <a:pt x="2521" y="179"/>
                  </a:lnTo>
                  <a:lnTo>
                    <a:pt x="21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5"/>
            <p:cNvSpPr/>
            <p:nvPr/>
          </p:nvSpPr>
          <p:spPr>
            <a:xfrm>
              <a:off x="1838146" y="2205511"/>
              <a:ext cx="63429" cy="63429"/>
            </a:xfrm>
            <a:custGeom>
              <a:rect b="b" l="l" r="r" t="t"/>
              <a:pathLst>
                <a:path extrusionOk="0" h="1869" w="1869">
                  <a:moveTo>
                    <a:pt x="920" y="0"/>
                  </a:moveTo>
                  <a:cubicBezTo>
                    <a:pt x="415" y="0"/>
                    <a:pt x="0" y="416"/>
                    <a:pt x="0" y="920"/>
                  </a:cubicBezTo>
                  <a:cubicBezTo>
                    <a:pt x="0" y="1453"/>
                    <a:pt x="415" y="1868"/>
                    <a:pt x="920" y="1868"/>
                  </a:cubicBezTo>
                  <a:cubicBezTo>
                    <a:pt x="1453" y="1868"/>
                    <a:pt x="1868" y="1453"/>
                    <a:pt x="1868" y="920"/>
                  </a:cubicBezTo>
                  <a:cubicBezTo>
                    <a:pt x="1868" y="416"/>
                    <a:pt x="1453" y="0"/>
                    <a:pt x="9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5"/>
            <p:cNvSpPr/>
            <p:nvPr/>
          </p:nvSpPr>
          <p:spPr>
            <a:xfrm>
              <a:off x="1698254" y="2234699"/>
              <a:ext cx="346196" cy="177120"/>
            </a:xfrm>
            <a:custGeom>
              <a:rect b="b" l="l" r="r" t="t"/>
              <a:pathLst>
                <a:path extrusionOk="0" h="5219" w="10201">
                  <a:moveTo>
                    <a:pt x="5101" y="0"/>
                  </a:moveTo>
                  <a:cubicBezTo>
                    <a:pt x="2284" y="0"/>
                    <a:pt x="1" y="2313"/>
                    <a:pt x="90" y="5160"/>
                  </a:cubicBezTo>
                  <a:cubicBezTo>
                    <a:pt x="90" y="5189"/>
                    <a:pt x="90" y="5219"/>
                    <a:pt x="90" y="5219"/>
                  </a:cubicBezTo>
                  <a:cubicBezTo>
                    <a:pt x="90" y="5160"/>
                    <a:pt x="10112" y="5160"/>
                    <a:pt x="10112" y="5160"/>
                  </a:cubicBezTo>
                  <a:lnTo>
                    <a:pt x="10142" y="5219"/>
                  </a:lnTo>
                  <a:cubicBezTo>
                    <a:pt x="10142" y="5219"/>
                    <a:pt x="10142" y="5189"/>
                    <a:pt x="10142" y="5160"/>
                  </a:cubicBezTo>
                  <a:cubicBezTo>
                    <a:pt x="10201" y="2313"/>
                    <a:pt x="7918" y="0"/>
                    <a:pt x="5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5"/>
            <p:cNvSpPr/>
            <p:nvPr/>
          </p:nvSpPr>
          <p:spPr>
            <a:xfrm>
              <a:off x="1868317" y="2233680"/>
              <a:ext cx="91631" cy="179156"/>
            </a:xfrm>
            <a:custGeom>
              <a:rect b="b" l="l" r="r" t="t"/>
              <a:pathLst>
                <a:path extrusionOk="0" h="5279" w="2700">
                  <a:moveTo>
                    <a:pt x="179" y="1"/>
                  </a:moveTo>
                  <a:lnTo>
                    <a:pt x="1" y="327"/>
                  </a:lnTo>
                  <a:cubicBezTo>
                    <a:pt x="31" y="327"/>
                    <a:pt x="2077" y="1572"/>
                    <a:pt x="2314" y="5279"/>
                  </a:cubicBezTo>
                  <a:lnTo>
                    <a:pt x="2699" y="5249"/>
                  </a:lnTo>
                  <a:cubicBezTo>
                    <a:pt x="2432" y="1365"/>
                    <a:pt x="268" y="60"/>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5"/>
            <p:cNvSpPr/>
            <p:nvPr/>
          </p:nvSpPr>
          <p:spPr>
            <a:xfrm>
              <a:off x="1783812" y="2233680"/>
              <a:ext cx="91597" cy="179156"/>
            </a:xfrm>
            <a:custGeom>
              <a:rect b="b" l="l" r="r" t="t"/>
              <a:pathLst>
                <a:path extrusionOk="0" h="5279" w="2699">
                  <a:moveTo>
                    <a:pt x="2521" y="1"/>
                  </a:moveTo>
                  <a:cubicBezTo>
                    <a:pt x="2432" y="60"/>
                    <a:pt x="267" y="1365"/>
                    <a:pt x="0" y="5249"/>
                  </a:cubicBezTo>
                  <a:lnTo>
                    <a:pt x="386" y="5279"/>
                  </a:lnTo>
                  <a:cubicBezTo>
                    <a:pt x="623" y="1572"/>
                    <a:pt x="2698" y="327"/>
                    <a:pt x="2698" y="327"/>
                  </a:cubicBezTo>
                  <a:lnTo>
                    <a:pt x="25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5"/>
            <p:cNvSpPr/>
            <p:nvPr/>
          </p:nvSpPr>
          <p:spPr>
            <a:xfrm>
              <a:off x="1691229" y="2226655"/>
              <a:ext cx="361299" cy="193240"/>
            </a:xfrm>
            <a:custGeom>
              <a:rect b="b" l="l" r="r" t="t"/>
              <a:pathLst>
                <a:path extrusionOk="0" h="5694" w="10646">
                  <a:moveTo>
                    <a:pt x="5308" y="593"/>
                  </a:moveTo>
                  <a:cubicBezTo>
                    <a:pt x="7888" y="593"/>
                    <a:pt x="9993" y="2609"/>
                    <a:pt x="10111" y="5189"/>
                  </a:cubicBezTo>
                  <a:cubicBezTo>
                    <a:pt x="8292" y="5181"/>
                    <a:pt x="6807" y="5177"/>
                    <a:pt x="5594" y="5177"/>
                  </a:cubicBezTo>
                  <a:cubicBezTo>
                    <a:pt x="2281" y="5177"/>
                    <a:pt x="1004" y="5205"/>
                    <a:pt x="504" y="5248"/>
                  </a:cubicBezTo>
                  <a:cubicBezTo>
                    <a:pt x="564" y="2639"/>
                    <a:pt x="2699" y="593"/>
                    <a:pt x="5308" y="593"/>
                  </a:cubicBezTo>
                  <a:close/>
                  <a:moveTo>
                    <a:pt x="5308" y="0"/>
                  </a:moveTo>
                  <a:cubicBezTo>
                    <a:pt x="2372" y="0"/>
                    <a:pt x="0" y="2432"/>
                    <a:pt x="89" y="5367"/>
                  </a:cubicBezTo>
                  <a:cubicBezTo>
                    <a:pt x="60" y="5426"/>
                    <a:pt x="60" y="5456"/>
                    <a:pt x="89" y="5486"/>
                  </a:cubicBezTo>
                  <a:lnTo>
                    <a:pt x="297" y="5486"/>
                  </a:lnTo>
                  <a:lnTo>
                    <a:pt x="356" y="5693"/>
                  </a:lnTo>
                  <a:cubicBezTo>
                    <a:pt x="682" y="5604"/>
                    <a:pt x="6346" y="5604"/>
                    <a:pt x="10171" y="5604"/>
                  </a:cubicBezTo>
                  <a:cubicBezTo>
                    <a:pt x="10200" y="5664"/>
                    <a:pt x="10230" y="5664"/>
                    <a:pt x="10289" y="5693"/>
                  </a:cubicBezTo>
                  <a:lnTo>
                    <a:pt x="10319" y="5693"/>
                  </a:lnTo>
                  <a:cubicBezTo>
                    <a:pt x="10438" y="5693"/>
                    <a:pt x="10556" y="5604"/>
                    <a:pt x="10556" y="5486"/>
                  </a:cubicBezTo>
                  <a:cubicBezTo>
                    <a:pt x="10556" y="5456"/>
                    <a:pt x="10556" y="5426"/>
                    <a:pt x="10556" y="5367"/>
                  </a:cubicBezTo>
                  <a:cubicBezTo>
                    <a:pt x="10645" y="2432"/>
                    <a:pt x="8273" y="0"/>
                    <a:pt x="5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5"/>
            <p:cNvSpPr/>
            <p:nvPr/>
          </p:nvSpPr>
          <p:spPr>
            <a:xfrm>
              <a:off x="1687190" y="3041756"/>
              <a:ext cx="368358" cy="86575"/>
            </a:xfrm>
            <a:custGeom>
              <a:rect b="b" l="l" r="r" t="t"/>
              <a:pathLst>
                <a:path extrusionOk="0" h="2551" w="10854">
                  <a:moveTo>
                    <a:pt x="1" y="1"/>
                  </a:moveTo>
                  <a:lnTo>
                    <a:pt x="1" y="2551"/>
                  </a:lnTo>
                  <a:lnTo>
                    <a:pt x="10853" y="2551"/>
                  </a:lnTo>
                  <a:lnTo>
                    <a:pt x="10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5"/>
            <p:cNvSpPr/>
            <p:nvPr/>
          </p:nvSpPr>
          <p:spPr>
            <a:xfrm>
              <a:off x="1675109" y="3028690"/>
              <a:ext cx="392487" cy="111722"/>
            </a:xfrm>
            <a:custGeom>
              <a:rect b="b" l="l" r="r" t="t"/>
              <a:pathLst>
                <a:path extrusionOk="0" h="3292" w="11565">
                  <a:moveTo>
                    <a:pt x="10824" y="741"/>
                  </a:moveTo>
                  <a:lnTo>
                    <a:pt x="10824" y="2580"/>
                  </a:lnTo>
                  <a:lnTo>
                    <a:pt x="712" y="2580"/>
                  </a:lnTo>
                  <a:lnTo>
                    <a:pt x="712" y="741"/>
                  </a:lnTo>
                  <a:close/>
                  <a:moveTo>
                    <a:pt x="1" y="0"/>
                  </a:moveTo>
                  <a:lnTo>
                    <a:pt x="1" y="3291"/>
                  </a:lnTo>
                  <a:lnTo>
                    <a:pt x="11565" y="3291"/>
                  </a:lnTo>
                  <a:lnTo>
                    <a:pt x="115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5"/>
            <p:cNvSpPr/>
            <p:nvPr/>
          </p:nvSpPr>
          <p:spPr>
            <a:xfrm>
              <a:off x="1589585" y="2628148"/>
              <a:ext cx="563566" cy="405587"/>
            </a:xfrm>
            <a:custGeom>
              <a:rect b="b" l="l" r="r" t="t"/>
              <a:pathLst>
                <a:path extrusionOk="0" h="11951" w="16606">
                  <a:moveTo>
                    <a:pt x="15686" y="831"/>
                  </a:moveTo>
                  <a:lnTo>
                    <a:pt x="13373" y="11120"/>
                  </a:lnTo>
                  <a:lnTo>
                    <a:pt x="3203" y="11120"/>
                  </a:lnTo>
                  <a:lnTo>
                    <a:pt x="920" y="831"/>
                  </a:lnTo>
                  <a:close/>
                  <a:moveTo>
                    <a:pt x="416" y="1"/>
                  </a:moveTo>
                  <a:lnTo>
                    <a:pt x="0" y="505"/>
                  </a:lnTo>
                  <a:lnTo>
                    <a:pt x="2551" y="11950"/>
                  </a:lnTo>
                  <a:lnTo>
                    <a:pt x="14055" y="11950"/>
                  </a:lnTo>
                  <a:lnTo>
                    <a:pt x="16605" y="505"/>
                  </a:lnTo>
                  <a:lnTo>
                    <a:pt x="161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5"/>
            <p:cNvSpPr/>
            <p:nvPr/>
          </p:nvSpPr>
          <p:spPr>
            <a:xfrm>
              <a:off x="1699272" y="2418849"/>
              <a:ext cx="344194" cy="47343"/>
            </a:xfrm>
            <a:custGeom>
              <a:rect b="b" l="l" r="r" t="t"/>
              <a:pathLst>
                <a:path extrusionOk="0" h="1395" w="10142">
                  <a:moveTo>
                    <a:pt x="0" y="1"/>
                  </a:moveTo>
                  <a:lnTo>
                    <a:pt x="0" y="1394"/>
                  </a:lnTo>
                  <a:lnTo>
                    <a:pt x="10141" y="1394"/>
                  </a:lnTo>
                  <a:lnTo>
                    <a:pt x="101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5"/>
            <p:cNvSpPr/>
            <p:nvPr/>
          </p:nvSpPr>
          <p:spPr>
            <a:xfrm>
              <a:off x="1693231" y="2412808"/>
              <a:ext cx="356276" cy="59425"/>
            </a:xfrm>
            <a:custGeom>
              <a:rect b="b" l="l" r="r" t="t"/>
              <a:pathLst>
                <a:path extrusionOk="0" h="1751" w="10498">
                  <a:moveTo>
                    <a:pt x="10141" y="356"/>
                  </a:moveTo>
                  <a:lnTo>
                    <a:pt x="10141" y="1394"/>
                  </a:lnTo>
                  <a:lnTo>
                    <a:pt x="386" y="1394"/>
                  </a:lnTo>
                  <a:lnTo>
                    <a:pt x="386" y="356"/>
                  </a:lnTo>
                  <a:close/>
                  <a:moveTo>
                    <a:pt x="1" y="1"/>
                  </a:moveTo>
                  <a:lnTo>
                    <a:pt x="1" y="1750"/>
                  </a:lnTo>
                  <a:lnTo>
                    <a:pt x="10497" y="1750"/>
                  </a:lnTo>
                  <a:lnTo>
                    <a:pt x="104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5"/>
            <p:cNvSpPr/>
            <p:nvPr/>
          </p:nvSpPr>
          <p:spPr>
            <a:xfrm>
              <a:off x="1588567" y="2458896"/>
              <a:ext cx="565568" cy="197482"/>
            </a:xfrm>
            <a:custGeom>
              <a:rect b="b" l="l" r="r" t="t"/>
              <a:pathLst>
                <a:path extrusionOk="0" h="5819" w="16665">
                  <a:moveTo>
                    <a:pt x="13107" y="807"/>
                  </a:moveTo>
                  <a:lnTo>
                    <a:pt x="15508" y="4988"/>
                  </a:lnTo>
                  <a:lnTo>
                    <a:pt x="1157" y="4988"/>
                  </a:lnTo>
                  <a:lnTo>
                    <a:pt x="3589" y="807"/>
                  </a:lnTo>
                  <a:close/>
                  <a:moveTo>
                    <a:pt x="3294" y="1"/>
                  </a:moveTo>
                  <a:cubicBezTo>
                    <a:pt x="3166" y="1"/>
                    <a:pt x="3043" y="85"/>
                    <a:pt x="2966" y="214"/>
                  </a:cubicBezTo>
                  <a:lnTo>
                    <a:pt x="90" y="5196"/>
                  </a:lnTo>
                  <a:cubicBezTo>
                    <a:pt x="1" y="5344"/>
                    <a:pt x="1" y="5492"/>
                    <a:pt x="90" y="5611"/>
                  </a:cubicBezTo>
                  <a:cubicBezTo>
                    <a:pt x="149" y="5759"/>
                    <a:pt x="297" y="5818"/>
                    <a:pt x="446" y="5818"/>
                  </a:cubicBezTo>
                  <a:lnTo>
                    <a:pt x="16220" y="5818"/>
                  </a:lnTo>
                  <a:cubicBezTo>
                    <a:pt x="16368" y="5818"/>
                    <a:pt x="16517" y="5759"/>
                    <a:pt x="16606" y="5611"/>
                  </a:cubicBezTo>
                  <a:cubicBezTo>
                    <a:pt x="16665" y="5492"/>
                    <a:pt x="16665" y="5344"/>
                    <a:pt x="16606" y="5196"/>
                  </a:cubicBezTo>
                  <a:lnTo>
                    <a:pt x="13729" y="214"/>
                  </a:lnTo>
                  <a:cubicBezTo>
                    <a:pt x="13652" y="85"/>
                    <a:pt x="13530" y="1"/>
                    <a:pt x="13401" y="1"/>
                  </a:cubicBezTo>
                  <a:cubicBezTo>
                    <a:pt x="13382" y="1"/>
                    <a:pt x="13363" y="3"/>
                    <a:pt x="13344" y="7"/>
                  </a:cubicBezTo>
                  <a:lnTo>
                    <a:pt x="3351" y="7"/>
                  </a:lnTo>
                  <a:cubicBezTo>
                    <a:pt x="3332" y="3"/>
                    <a:pt x="3313" y="1"/>
                    <a:pt x="3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5"/>
            <p:cNvSpPr/>
            <p:nvPr/>
          </p:nvSpPr>
          <p:spPr>
            <a:xfrm>
              <a:off x="1649961" y="3134340"/>
              <a:ext cx="442817" cy="38281"/>
            </a:xfrm>
            <a:custGeom>
              <a:rect b="b" l="l" r="r" t="t"/>
              <a:pathLst>
                <a:path extrusionOk="0" h="1128" w="13048">
                  <a:moveTo>
                    <a:pt x="890" y="1"/>
                  </a:moveTo>
                  <a:cubicBezTo>
                    <a:pt x="386" y="1"/>
                    <a:pt x="1" y="386"/>
                    <a:pt x="1" y="890"/>
                  </a:cubicBezTo>
                  <a:lnTo>
                    <a:pt x="1" y="1127"/>
                  </a:lnTo>
                  <a:lnTo>
                    <a:pt x="13047" y="1127"/>
                  </a:lnTo>
                  <a:lnTo>
                    <a:pt x="13047" y="890"/>
                  </a:lnTo>
                  <a:cubicBezTo>
                    <a:pt x="13047" y="386"/>
                    <a:pt x="12662" y="1"/>
                    <a:pt x="12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5"/>
            <p:cNvSpPr/>
            <p:nvPr/>
          </p:nvSpPr>
          <p:spPr>
            <a:xfrm>
              <a:off x="1607708" y="3172589"/>
              <a:ext cx="527321" cy="67434"/>
            </a:xfrm>
            <a:custGeom>
              <a:rect b="b" l="l" r="r" t="t"/>
              <a:pathLst>
                <a:path extrusionOk="0" h="1987" w="15538">
                  <a:moveTo>
                    <a:pt x="14233" y="742"/>
                  </a:moveTo>
                  <a:cubicBezTo>
                    <a:pt x="14529" y="742"/>
                    <a:pt x="14767" y="949"/>
                    <a:pt x="14796" y="1246"/>
                  </a:cubicBezTo>
                  <a:lnTo>
                    <a:pt x="741" y="1246"/>
                  </a:lnTo>
                  <a:cubicBezTo>
                    <a:pt x="771" y="949"/>
                    <a:pt x="1008" y="742"/>
                    <a:pt x="1305" y="742"/>
                  </a:cubicBezTo>
                  <a:close/>
                  <a:moveTo>
                    <a:pt x="1305" y="0"/>
                  </a:moveTo>
                  <a:cubicBezTo>
                    <a:pt x="593" y="0"/>
                    <a:pt x="0" y="564"/>
                    <a:pt x="0" y="1305"/>
                  </a:cubicBezTo>
                  <a:lnTo>
                    <a:pt x="0" y="1987"/>
                  </a:lnTo>
                  <a:lnTo>
                    <a:pt x="15538" y="1987"/>
                  </a:lnTo>
                  <a:lnTo>
                    <a:pt x="15538" y="1305"/>
                  </a:lnTo>
                  <a:cubicBezTo>
                    <a:pt x="15538" y="564"/>
                    <a:pt x="14944" y="0"/>
                    <a:pt x="14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5"/>
            <p:cNvSpPr/>
            <p:nvPr/>
          </p:nvSpPr>
          <p:spPr>
            <a:xfrm>
              <a:off x="1756627" y="1671725"/>
              <a:ext cx="225447" cy="208953"/>
            </a:xfrm>
            <a:custGeom>
              <a:rect b="b" l="l" r="r" t="t"/>
              <a:pathLst>
                <a:path extrusionOk="0" h="6157" w="6643">
                  <a:moveTo>
                    <a:pt x="3330" y="1"/>
                  </a:moveTo>
                  <a:cubicBezTo>
                    <a:pt x="1838" y="1"/>
                    <a:pt x="538" y="1066"/>
                    <a:pt x="297" y="2590"/>
                  </a:cubicBezTo>
                  <a:cubicBezTo>
                    <a:pt x="1" y="4250"/>
                    <a:pt x="1157" y="5822"/>
                    <a:pt x="2817" y="6118"/>
                  </a:cubicBezTo>
                  <a:cubicBezTo>
                    <a:pt x="2981" y="6144"/>
                    <a:pt x="3143" y="6156"/>
                    <a:pt x="3304" y="6156"/>
                  </a:cubicBezTo>
                  <a:cubicBezTo>
                    <a:pt x="4800" y="6156"/>
                    <a:pt x="6105" y="5068"/>
                    <a:pt x="6346" y="3568"/>
                  </a:cubicBezTo>
                  <a:cubicBezTo>
                    <a:pt x="6643" y="1878"/>
                    <a:pt x="5486" y="307"/>
                    <a:pt x="3826" y="40"/>
                  </a:cubicBezTo>
                  <a:cubicBezTo>
                    <a:pt x="3659" y="13"/>
                    <a:pt x="3493" y="1"/>
                    <a:pt x="3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5"/>
            <p:cNvSpPr/>
            <p:nvPr/>
          </p:nvSpPr>
          <p:spPr>
            <a:xfrm>
              <a:off x="1659940" y="1140700"/>
              <a:ext cx="423851" cy="423974"/>
            </a:xfrm>
            <a:custGeom>
              <a:rect b="b" l="l" r="r" t="t"/>
              <a:pathLst>
                <a:path extrusionOk="0" h="2700" w="2699">
                  <a:moveTo>
                    <a:pt x="1335" y="1"/>
                  </a:moveTo>
                  <a:cubicBezTo>
                    <a:pt x="593" y="1"/>
                    <a:pt x="0" y="594"/>
                    <a:pt x="0" y="1335"/>
                  </a:cubicBezTo>
                  <a:cubicBezTo>
                    <a:pt x="0" y="2077"/>
                    <a:pt x="593" y="2699"/>
                    <a:pt x="1335" y="2699"/>
                  </a:cubicBezTo>
                  <a:cubicBezTo>
                    <a:pt x="2076" y="2699"/>
                    <a:pt x="2699" y="2077"/>
                    <a:pt x="2699" y="1335"/>
                  </a:cubicBezTo>
                  <a:cubicBezTo>
                    <a:pt x="2699" y="594"/>
                    <a:pt x="2076" y="1"/>
                    <a:pt x="1335" y="1"/>
                  </a:cubicBezTo>
                  <a:close/>
                </a:path>
              </a:pathLst>
            </a:custGeom>
            <a:solidFill>
              <a:schemeClr val="dk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accent2"/>
                  </a:solidFill>
                  <a:latin typeface="El Messiri SemiBold"/>
                  <a:ea typeface="El Messiri SemiBold"/>
                  <a:cs typeface="El Messiri SemiBold"/>
                  <a:sym typeface="El Messiri SemiBold"/>
                </a:rPr>
                <a:t>01</a:t>
              </a:r>
              <a:endParaRPr>
                <a:solidFill>
                  <a:schemeClr val="accent2"/>
                </a:solidFill>
                <a:latin typeface="El Messiri SemiBold"/>
                <a:ea typeface="El Messiri SemiBold"/>
                <a:cs typeface="El Messiri SemiBold"/>
                <a:sym typeface="El Messiri SemiBold"/>
              </a:endParaRPr>
            </a:p>
          </p:txBody>
        </p:sp>
        <p:sp>
          <p:nvSpPr>
            <p:cNvPr id="8598" name="Google Shape;8598;p55"/>
            <p:cNvSpPr/>
            <p:nvPr/>
          </p:nvSpPr>
          <p:spPr>
            <a:xfrm>
              <a:off x="1824062" y="1946042"/>
              <a:ext cx="91597" cy="91597"/>
            </a:xfrm>
            <a:custGeom>
              <a:rect b="b" l="l" r="r" t="t"/>
              <a:pathLst>
                <a:path extrusionOk="0" h="2699" w="2699">
                  <a:moveTo>
                    <a:pt x="1335" y="1"/>
                  </a:moveTo>
                  <a:cubicBezTo>
                    <a:pt x="593" y="1"/>
                    <a:pt x="0" y="623"/>
                    <a:pt x="0" y="1365"/>
                  </a:cubicBezTo>
                  <a:cubicBezTo>
                    <a:pt x="0" y="2106"/>
                    <a:pt x="593" y="2699"/>
                    <a:pt x="1335" y="2699"/>
                  </a:cubicBezTo>
                  <a:cubicBezTo>
                    <a:pt x="2076" y="2699"/>
                    <a:pt x="2699" y="2106"/>
                    <a:pt x="2699" y="1365"/>
                  </a:cubicBezTo>
                  <a:cubicBezTo>
                    <a:pt x="2699" y="623"/>
                    <a:pt x="2076" y="1"/>
                    <a:pt x="1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2" name="Shape 8602"/>
        <p:cNvGrpSpPr/>
        <p:nvPr/>
      </p:nvGrpSpPr>
      <p:grpSpPr>
        <a:xfrm>
          <a:off x="0" y="0"/>
          <a:ext cx="0" cy="0"/>
          <a:chOff x="0" y="0"/>
          <a:chExt cx="0" cy="0"/>
        </a:xfrm>
      </p:grpSpPr>
      <p:sp>
        <p:nvSpPr>
          <p:cNvPr id="8603" name="Google Shape;8603;p56"/>
          <p:cNvSpPr txBox="1"/>
          <p:nvPr>
            <p:ph type="title"/>
          </p:nvPr>
        </p:nvSpPr>
        <p:spPr>
          <a:xfrm>
            <a:off x="720000" y="2644950"/>
            <a:ext cx="7704000" cy="1184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6000"/>
              <a:t>Discussion</a:t>
            </a:r>
            <a:endParaRPr sz="6000"/>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7" name="Shape 8607"/>
        <p:cNvGrpSpPr/>
        <p:nvPr/>
      </p:nvGrpSpPr>
      <p:grpSpPr>
        <a:xfrm>
          <a:off x="0" y="0"/>
          <a:ext cx="0" cy="0"/>
          <a:chOff x="0" y="0"/>
          <a:chExt cx="0" cy="0"/>
        </a:xfrm>
      </p:grpSpPr>
      <p:sp>
        <p:nvSpPr>
          <p:cNvPr id="8608" name="Google Shape;8608;p57"/>
          <p:cNvSpPr txBox="1"/>
          <p:nvPr>
            <p:ph idx="1" type="body"/>
          </p:nvPr>
        </p:nvSpPr>
        <p:spPr>
          <a:xfrm>
            <a:off x="720000" y="1450700"/>
            <a:ext cx="7704000" cy="328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Use the following form to submit information about a scholarship, program, opportunity, or study abroad option for Arabic study outside the Arabic Classroom:</a:t>
            </a:r>
            <a:endParaRPr sz="2100"/>
          </a:p>
          <a:p>
            <a:pPr indent="0" lvl="0" marL="0" rtl="0" algn="ctr">
              <a:spcBef>
                <a:spcPts val="1600"/>
              </a:spcBef>
              <a:spcAft>
                <a:spcPts val="0"/>
              </a:spcAft>
              <a:buNone/>
            </a:pPr>
            <a:r>
              <a:t/>
            </a:r>
            <a:endParaRPr sz="2100"/>
          </a:p>
          <a:p>
            <a:pPr indent="0" lvl="0" marL="0" rtl="0" algn="ctr">
              <a:spcBef>
                <a:spcPts val="1600"/>
              </a:spcBef>
              <a:spcAft>
                <a:spcPts val="0"/>
              </a:spcAft>
              <a:buNone/>
            </a:pPr>
            <a:r>
              <a:rPr lang="en" sz="2100" u="sng">
                <a:solidFill>
                  <a:schemeClr val="hlink"/>
                </a:solidFill>
                <a:hlinkClick r:id="rId3"/>
              </a:rPr>
              <a:t>https://forms.gle/bCWbtygHy3k2nu5eA</a:t>
            </a:r>
            <a:endParaRPr sz="2100"/>
          </a:p>
          <a:p>
            <a:pPr indent="0" lvl="0" marL="0" rtl="0" algn="ctr">
              <a:spcBef>
                <a:spcPts val="1600"/>
              </a:spcBef>
              <a:spcAft>
                <a:spcPts val="0"/>
              </a:spcAft>
              <a:buNone/>
            </a:pPr>
            <a:r>
              <a:t/>
            </a:r>
            <a:endParaRPr sz="2100"/>
          </a:p>
          <a:p>
            <a:pPr indent="0" lvl="0" marL="0" rtl="0" algn="l">
              <a:spcBef>
                <a:spcPts val="1600"/>
              </a:spcBef>
              <a:spcAft>
                <a:spcPts val="0"/>
              </a:spcAft>
              <a:buNone/>
            </a:pPr>
            <a:r>
              <a:t/>
            </a:r>
            <a:endParaRPr sz="2100"/>
          </a:p>
          <a:p>
            <a:pPr indent="0" lvl="0" marL="0" rtl="0" algn="l">
              <a:spcBef>
                <a:spcPts val="1600"/>
              </a:spcBef>
              <a:spcAft>
                <a:spcPts val="1600"/>
              </a:spcAft>
              <a:buNone/>
            </a:pPr>
            <a:r>
              <a:t/>
            </a:r>
            <a:endParaRPr/>
          </a:p>
        </p:txBody>
      </p:sp>
      <p:sp>
        <p:nvSpPr>
          <p:cNvPr id="8609" name="Google Shape;8609;p57"/>
          <p:cNvSpPr txBox="1"/>
          <p:nvPr>
            <p:ph type="title"/>
          </p:nvPr>
        </p:nvSpPr>
        <p:spPr>
          <a:xfrm>
            <a:off x="720000" y="513450"/>
            <a:ext cx="7704000" cy="66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Your recommendations: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0" name="Shape 8330"/>
        <p:cNvGrpSpPr/>
        <p:nvPr/>
      </p:nvGrpSpPr>
      <p:grpSpPr>
        <a:xfrm>
          <a:off x="0" y="0"/>
          <a:ext cx="0" cy="0"/>
          <a:chOff x="0" y="0"/>
          <a:chExt cx="0" cy="0"/>
        </a:xfrm>
      </p:grpSpPr>
      <p:sp>
        <p:nvSpPr>
          <p:cNvPr id="8331" name="Google Shape;8331;p31"/>
          <p:cNvSpPr txBox="1"/>
          <p:nvPr>
            <p:ph type="title"/>
          </p:nvPr>
        </p:nvSpPr>
        <p:spPr>
          <a:xfrm>
            <a:off x="963875" y="1519775"/>
            <a:ext cx="2880300" cy="42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Fadi Abughoush</a:t>
            </a:r>
            <a:endParaRPr/>
          </a:p>
        </p:txBody>
      </p:sp>
      <p:sp>
        <p:nvSpPr>
          <p:cNvPr id="8332" name="Google Shape;8332;p31"/>
          <p:cNvSpPr txBox="1"/>
          <p:nvPr>
            <p:ph idx="1" type="subTitle"/>
          </p:nvPr>
        </p:nvSpPr>
        <p:spPr>
          <a:xfrm>
            <a:off x="728375" y="2194200"/>
            <a:ext cx="3115800" cy="236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Lindblom Math and Science Academy</a:t>
            </a:r>
            <a:endParaRPr/>
          </a:p>
          <a:p>
            <a:pPr indent="0" lvl="0" marL="0" rtl="0" algn="ctr">
              <a:spcBef>
                <a:spcPts val="0"/>
              </a:spcBef>
              <a:spcAft>
                <a:spcPts val="0"/>
              </a:spcAft>
              <a:buNone/>
            </a:pPr>
            <a:r>
              <a:t/>
            </a:r>
            <a:endParaRPr/>
          </a:p>
          <a:p>
            <a:pPr indent="0" lvl="0" marL="0" rtl="0" algn="ctr">
              <a:spcBef>
                <a:spcPts val="0"/>
              </a:spcBef>
              <a:spcAft>
                <a:spcPts val="0"/>
              </a:spcAft>
              <a:buNone/>
            </a:pPr>
            <a:r>
              <a:rPr lang="en"/>
              <a:t>Lindblom Arabic Debate team, and Arabic Honor Society</a:t>
            </a:r>
            <a:endParaRPr/>
          </a:p>
          <a:p>
            <a:pPr indent="0" lvl="0" marL="0" rtl="0" algn="l">
              <a:spcBef>
                <a:spcPts val="0"/>
              </a:spcBef>
              <a:spcAft>
                <a:spcPts val="0"/>
              </a:spcAft>
              <a:buNone/>
            </a:pPr>
            <a:r>
              <a:t/>
            </a:r>
            <a:endParaRPr/>
          </a:p>
          <a:p>
            <a:pPr indent="0" lvl="0" marL="0" rtl="0" algn="ctr">
              <a:spcBef>
                <a:spcPts val="0"/>
              </a:spcBef>
              <a:spcAft>
                <a:spcPts val="0"/>
              </a:spcAft>
              <a:buNone/>
            </a:pPr>
            <a:r>
              <a:rPr lang="en"/>
              <a:t>Email:fabughoush@cps.edu</a:t>
            </a:r>
            <a:endParaRPr/>
          </a:p>
          <a:p>
            <a:pPr indent="0" lvl="0" marL="0" rtl="0" algn="ctr">
              <a:spcBef>
                <a:spcPts val="0"/>
              </a:spcBef>
              <a:spcAft>
                <a:spcPts val="0"/>
              </a:spcAft>
              <a:buNone/>
            </a:pPr>
            <a:r>
              <a:rPr lang="en"/>
              <a:t>Twitter: @fabughoush</a:t>
            </a:r>
            <a:endParaRPr/>
          </a:p>
          <a:p>
            <a:pPr indent="0" lvl="0" marL="0" rtl="0" algn="ctr">
              <a:spcBef>
                <a:spcPts val="0"/>
              </a:spcBef>
              <a:spcAft>
                <a:spcPts val="0"/>
              </a:spcAft>
              <a:buNone/>
            </a:pPr>
            <a:r>
              <a:rPr lang="en"/>
              <a:t>Instagram:@arabicwithfadi</a:t>
            </a:r>
            <a:endParaRPr/>
          </a:p>
          <a:p>
            <a:pPr indent="0" lvl="0" marL="0" rtl="0" algn="ctr">
              <a:spcBef>
                <a:spcPts val="0"/>
              </a:spcBef>
              <a:spcAft>
                <a:spcPts val="0"/>
              </a:spcAft>
              <a:buNone/>
            </a:pPr>
            <a:r>
              <a:rPr lang="en"/>
              <a:t>@linblomahs</a:t>
            </a:r>
            <a:endParaRPr/>
          </a:p>
          <a:p>
            <a:pPr indent="0" lvl="0" marL="0" rtl="0" algn="ctr">
              <a:spcBef>
                <a:spcPts val="0"/>
              </a:spcBef>
              <a:spcAft>
                <a:spcPts val="0"/>
              </a:spcAft>
              <a:buNone/>
            </a:pPr>
            <a:r>
              <a:rPr lang="en"/>
              <a:t>(708)407-1852</a:t>
            </a:r>
            <a:endParaRPr/>
          </a:p>
          <a:p>
            <a:pPr indent="0" lvl="0" marL="0" rtl="0" algn="ctr">
              <a:spcBef>
                <a:spcPts val="0"/>
              </a:spcBef>
              <a:spcAft>
                <a:spcPts val="0"/>
              </a:spcAft>
              <a:buNone/>
            </a:pPr>
            <a:r>
              <a:t/>
            </a:r>
            <a:endParaRPr/>
          </a:p>
        </p:txBody>
      </p:sp>
      <p:sp>
        <p:nvSpPr>
          <p:cNvPr id="8333" name="Google Shape;8333;p31"/>
          <p:cNvSpPr txBox="1"/>
          <p:nvPr>
            <p:ph idx="2" type="title"/>
          </p:nvPr>
        </p:nvSpPr>
        <p:spPr>
          <a:xfrm>
            <a:off x="4715975" y="1519775"/>
            <a:ext cx="4136400" cy="42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Annam “Annie” Hasan</a:t>
            </a:r>
            <a:endParaRPr/>
          </a:p>
        </p:txBody>
      </p:sp>
      <p:sp>
        <p:nvSpPr>
          <p:cNvPr id="8334" name="Google Shape;8334;p31"/>
          <p:cNvSpPr txBox="1"/>
          <p:nvPr>
            <p:ph idx="3" type="subTitle"/>
          </p:nvPr>
        </p:nvSpPr>
        <p:spPr>
          <a:xfrm>
            <a:off x="4863025" y="2031775"/>
            <a:ext cx="3887400" cy="54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Shawnee Mission South High School </a:t>
            </a:r>
            <a:endParaRPr/>
          </a:p>
          <a:p>
            <a:pPr indent="0" lvl="0" marL="0" rtl="0" algn="ctr">
              <a:spcBef>
                <a:spcPts val="0"/>
              </a:spcBef>
              <a:spcAft>
                <a:spcPts val="0"/>
              </a:spcAft>
              <a:buNone/>
            </a:pPr>
            <a:r>
              <a:rPr lang="en"/>
              <a:t>(Celebrating 30 Years of Arabic!) </a:t>
            </a:r>
            <a:endParaRPr/>
          </a:p>
          <a:p>
            <a:pPr indent="0" lvl="0" marL="0" rtl="0" algn="ctr">
              <a:lnSpc>
                <a:spcPct val="115000"/>
              </a:lnSpc>
              <a:spcBef>
                <a:spcPts val="0"/>
              </a:spcBef>
              <a:spcAft>
                <a:spcPts val="0"/>
              </a:spcAft>
              <a:buNone/>
            </a:pPr>
            <a:r>
              <a:t/>
            </a:r>
            <a:endParaRPr/>
          </a:p>
          <a:p>
            <a:pPr indent="0" lvl="0" marL="0" rtl="0" algn="ctr">
              <a:lnSpc>
                <a:spcPct val="115000"/>
              </a:lnSpc>
              <a:spcBef>
                <a:spcPts val="0"/>
              </a:spcBef>
              <a:spcAft>
                <a:spcPts val="0"/>
              </a:spcAft>
              <a:buNone/>
            </a:pPr>
            <a:r>
              <a:rPr lang="en"/>
              <a:t> SMS Arabic Debate Team, Arabic Club, Arabic Honor Society, and International Club</a:t>
            </a:r>
            <a:endParaRPr/>
          </a:p>
          <a:p>
            <a:pPr indent="0" lvl="0" marL="0" rtl="0" algn="ctr">
              <a:lnSpc>
                <a:spcPct val="115000"/>
              </a:lnSpc>
              <a:spcBef>
                <a:spcPts val="0"/>
              </a:spcBef>
              <a:spcAft>
                <a:spcPts val="0"/>
              </a:spcAft>
              <a:buNone/>
            </a:pPr>
            <a:r>
              <a:t/>
            </a:r>
            <a:endParaRPr/>
          </a:p>
          <a:p>
            <a:pPr indent="0" lvl="0" marL="0" rtl="0" algn="ctr">
              <a:lnSpc>
                <a:spcPct val="115000"/>
              </a:lnSpc>
              <a:spcBef>
                <a:spcPts val="0"/>
              </a:spcBef>
              <a:spcAft>
                <a:spcPts val="0"/>
              </a:spcAft>
              <a:buNone/>
            </a:pPr>
            <a:r>
              <a:rPr lang="en"/>
              <a:t>Email: </a:t>
            </a:r>
            <a:r>
              <a:rPr lang="en">
                <a:uFill>
                  <a:noFill/>
                </a:uFill>
                <a:hlinkClick r:id="rId3"/>
              </a:rPr>
              <a:t>sohasan@smsd.org</a:t>
            </a:r>
            <a:r>
              <a:rPr lang="en"/>
              <a:t>              </a:t>
            </a:r>
            <a:endParaRPr/>
          </a:p>
          <a:p>
            <a:pPr indent="0" lvl="0" marL="0" rtl="0" algn="ctr">
              <a:lnSpc>
                <a:spcPct val="115000"/>
              </a:lnSpc>
              <a:spcBef>
                <a:spcPts val="0"/>
              </a:spcBef>
              <a:spcAft>
                <a:spcPts val="0"/>
              </a:spcAft>
              <a:buNone/>
            </a:pPr>
            <a:r>
              <a:rPr lang="en"/>
              <a:t>Phone: (913) 993-7580                   </a:t>
            </a:r>
            <a:endParaRPr/>
          </a:p>
          <a:p>
            <a:pPr indent="0" lvl="0" marL="0" rtl="0" algn="ctr">
              <a:lnSpc>
                <a:spcPct val="115000"/>
              </a:lnSpc>
              <a:spcBef>
                <a:spcPts val="0"/>
              </a:spcBef>
              <a:spcAft>
                <a:spcPts val="0"/>
              </a:spcAft>
              <a:buNone/>
            </a:pPr>
            <a:r>
              <a:rPr lang="en"/>
              <a:t>  Instagram: @SMSArabic                             </a:t>
            </a:r>
            <a:endParaRPr/>
          </a:p>
          <a:p>
            <a:pPr indent="0" lvl="0" marL="0" rtl="0" algn="ctr">
              <a:lnSpc>
                <a:spcPct val="115000"/>
              </a:lnSpc>
              <a:spcBef>
                <a:spcPts val="0"/>
              </a:spcBef>
              <a:spcAft>
                <a:spcPts val="0"/>
              </a:spcAft>
              <a:buNone/>
            </a:pPr>
            <a:r>
              <a:rPr lang="en"/>
              <a:t>Twitter: @ustathaannie</a:t>
            </a:r>
            <a:endParaRPr/>
          </a:p>
        </p:txBody>
      </p:sp>
      <p:sp>
        <p:nvSpPr>
          <p:cNvPr id="8335" name="Google Shape;8335;p31"/>
          <p:cNvSpPr txBox="1"/>
          <p:nvPr/>
        </p:nvSpPr>
        <p:spPr>
          <a:xfrm>
            <a:off x="3131850" y="76175"/>
            <a:ext cx="2880300" cy="80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000">
                <a:solidFill>
                  <a:schemeClr val="lt1"/>
                </a:solidFill>
                <a:latin typeface="El Messiri"/>
                <a:ea typeface="El Messiri"/>
                <a:cs typeface="El Messiri"/>
                <a:sym typeface="El Messiri"/>
              </a:rPr>
              <a:t>Who We are</a:t>
            </a:r>
            <a:endParaRPr b="1" sz="4000">
              <a:solidFill>
                <a:schemeClr val="lt1"/>
              </a:solidFill>
              <a:latin typeface="El Messiri"/>
              <a:ea typeface="El Messiri"/>
              <a:cs typeface="El Messiri"/>
              <a:sym typeface="El Messiri"/>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13" name="Shape 8613"/>
        <p:cNvGrpSpPr/>
        <p:nvPr/>
      </p:nvGrpSpPr>
      <p:grpSpPr>
        <a:xfrm>
          <a:off x="0" y="0"/>
          <a:ext cx="0" cy="0"/>
          <a:chOff x="0" y="0"/>
          <a:chExt cx="0" cy="0"/>
        </a:xfrm>
      </p:grpSpPr>
      <p:sp>
        <p:nvSpPr>
          <p:cNvPr id="8614" name="Google Shape;8614;p58"/>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Where can I Find more Opportunities??</a:t>
            </a:r>
            <a:endParaRPr/>
          </a:p>
          <a:p>
            <a:pPr indent="0" lvl="0" marL="0" rtl="0" algn="ctr">
              <a:spcBef>
                <a:spcPts val="0"/>
              </a:spcBef>
              <a:spcAft>
                <a:spcPts val="0"/>
              </a:spcAft>
              <a:buNone/>
            </a:pPr>
            <a:r>
              <a:t/>
            </a:r>
            <a:endParaRPr/>
          </a:p>
          <a:p>
            <a:pPr indent="0" lvl="0" marL="0" rtl="0" algn="ctr">
              <a:spcBef>
                <a:spcPts val="0"/>
              </a:spcBef>
              <a:spcAft>
                <a:spcPts val="0"/>
              </a:spcAft>
              <a:buNone/>
            </a:pPr>
            <a:r>
              <a:rPr lang="en"/>
              <a:t>Check out the link below provided to you by</a:t>
            </a:r>
            <a:endParaRPr/>
          </a:p>
          <a:p>
            <a:pPr indent="0" lvl="0" marL="0" rtl="0" algn="ctr">
              <a:spcBef>
                <a:spcPts val="0"/>
              </a:spcBef>
              <a:spcAft>
                <a:spcPts val="0"/>
              </a:spcAft>
              <a:buNone/>
            </a:pPr>
            <a:r>
              <a:rPr lang="en"/>
              <a:t>QFI</a:t>
            </a:r>
            <a:endParaRPr/>
          </a:p>
        </p:txBody>
      </p:sp>
      <p:sp>
        <p:nvSpPr>
          <p:cNvPr id="8615" name="Google Shape;8615;p58"/>
          <p:cNvSpPr txBox="1"/>
          <p:nvPr/>
        </p:nvSpPr>
        <p:spPr>
          <a:xfrm>
            <a:off x="3152125" y="2775225"/>
            <a:ext cx="33459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1600"/>
              </a:spcAft>
              <a:buNone/>
            </a:pPr>
            <a:r>
              <a:rPr lang="en" sz="2500" u="sng">
                <a:solidFill>
                  <a:srgbClr val="1155CC"/>
                </a:solidFill>
                <a:latin typeface="Lato"/>
                <a:ea typeface="Lato"/>
                <a:cs typeface="Lato"/>
                <a:sym typeface="Lato"/>
                <a:hlinkClick r:id="rId3">
                  <a:extLst>
                    <a:ext uri="{A12FA001-AC4F-418D-AE19-62706E023703}">
                      <ahyp:hlinkClr val="tx"/>
                    </a:ext>
                  </a:extLst>
                </a:hlinkClick>
              </a:rPr>
              <a:t>Where to learn Arabic</a:t>
            </a:r>
            <a:endParaRPr sz="2700"/>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19" name="Shape 8619"/>
        <p:cNvGrpSpPr/>
        <p:nvPr/>
      </p:nvGrpSpPr>
      <p:grpSpPr>
        <a:xfrm>
          <a:off x="0" y="0"/>
          <a:ext cx="0" cy="0"/>
          <a:chOff x="0" y="0"/>
          <a:chExt cx="0" cy="0"/>
        </a:xfrm>
      </p:grpSpPr>
      <p:sp>
        <p:nvSpPr>
          <p:cNvPr id="8620" name="Google Shape;8620;p59"/>
          <p:cNvSpPr txBox="1"/>
          <p:nvPr>
            <p:ph type="title"/>
          </p:nvPr>
        </p:nvSpPr>
        <p:spPr>
          <a:xfrm>
            <a:off x="2599800" y="211648"/>
            <a:ext cx="3944400" cy="59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شكرًا</a:t>
            </a:r>
            <a:endParaRPr/>
          </a:p>
        </p:txBody>
      </p:sp>
      <p:sp>
        <p:nvSpPr>
          <p:cNvPr id="8621" name="Google Shape;8621;p59"/>
          <p:cNvSpPr txBox="1"/>
          <p:nvPr>
            <p:ph idx="1" type="subTitle"/>
          </p:nvPr>
        </p:nvSpPr>
        <p:spPr>
          <a:xfrm>
            <a:off x="3157050" y="866447"/>
            <a:ext cx="2829900" cy="1444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Lato"/>
                <a:ea typeface="Lato"/>
                <a:cs typeface="Lato"/>
                <a:sym typeface="Lato"/>
              </a:rPr>
              <a:t>Do you have any questions?</a:t>
            </a:r>
            <a:endParaRPr>
              <a:latin typeface="Lato"/>
              <a:ea typeface="Lato"/>
              <a:cs typeface="Lato"/>
              <a:sym typeface="Lato"/>
            </a:endParaRPr>
          </a:p>
          <a:p>
            <a:pPr indent="0" lvl="0" marL="0" rtl="0" algn="ctr">
              <a:spcBef>
                <a:spcPts val="0"/>
              </a:spcBef>
              <a:spcAft>
                <a:spcPts val="0"/>
              </a:spcAft>
              <a:buNone/>
            </a:pPr>
            <a:r>
              <a:rPr lang="en">
                <a:latin typeface="Lato"/>
                <a:ea typeface="Lato"/>
                <a:cs typeface="Lato"/>
                <a:sym typeface="Lato"/>
              </a:rPr>
              <a:t>Email Annie Hasan at:</a:t>
            </a:r>
            <a:endParaRPr>
              <a:latin typeface="Lato"/>
              <a:ea typeface="Lato"/>
              <a:cs typeface="Lato"/>
              <a:sym typeface="Lato"/>
            </a:endParaRPr>
          </a:p>
          <a:p>
            <a:pPr indent="0" lvl="0" marL="0" rtl="0" algn="ctr">
              <a:spcBef>
                <a:spcPts val="0"/>
              </a:spcBef>
              <a:spcAft>
                <a:spcPts val="0"/>
              </a:spcAft>
              <a:buNone/>
            </a:pPr>
            <a:r>
              <a:rPr lang="en" u="sng">
                <a:solidFill>
                  <a:schemeClr val="hlink"/>
                </a:solidFill>
                <a:latin typeface="Lato"/>
                <a:ea typeface="Lato"/>
                <a:cs typeface="Lato"/>
                <a:sym typeface="Lato"/>
                <a:hlinkClick r:id="rId3"/>
              </a:rPr>
              <a:t>sohasan@smsd.org</a:t>
            </a:r>
            <a:endParaRPr>
              <a:latin typeface="Lato"/>
              <a:ea typeface="Lato"/>
              <a:cs typeface="Lato"/>
              <a:sym typeface="Lato"/>
            </a:endParaRPr>
          </a:p>
          <a:p>
            <a:pPr indent="0" lvl="0" marL="0" rtl="0" algn="ctr">
              <a:spcBef>
                <a:spcPts val="0"/>
              </a:spcBef>
              <a:spcAft>
                <a:spcPts val="0"/>
              </a:spcAft>
              <a:buNone/>
            </a:pPr>
            <a:r>
              <a:rPr lang="en">
                <a:latin typeface="Lato"/>
                <a:ea typeface="Lato"/>
                <a:cs typeface="Lato"/>
                <a:sym typeface="Lato"/>
              </a:rPr>
              <a:t>Email Fadi Abughoush at:</a:t>
            </a:r>
            <a:endParaRPr>
              <a:latin typeface="Lato"/>
              <a:ea typeface="Lato"/>
              <a:cs typeface="Lato"/>
              <a:sym typeface="Lato"/>
            </a:endParaRPr>
          </a:p>
          <a:p>
            <a:pPr indent="0" lvl="0" marL="0" rtl="0" algn="ctr">
              <a:spcBef>
                <a:spcPts val="0"/>
              </a:spcBef>
              <a:spcAft>
                <a:spcPts val="0"/>
              </a:spcAft>
              <a:buNone/>
            </a:pPr>
            <a:r>
              <a:rPr lang="en" u="sng">
                <a:solidFill>
                  <a:schemeClr val="hlink"/>
                </a:solidFill>
                <a:latin typeface="Lato"/>
                <a:ea typeface="Lato"/>
                <a:cs typeface="Lato"/>
                <a:sym typeface="Lato"/>
                <a:hlinkClick r:id="rId4"/>
              </a:rPr>
              <a:t>fabughoush@cps.edu</a:t>
            </a:r>
            <a:endParaRPr>
              <a:latin typeface="Lato"/>
              <a:ea typeface="Lato"/>
              <a:cs typeface="Lato"/>
              <a:sym typeface="Lato"/>
            </a:endParaRPr>
          </a:p>
          <a:p>
            <a:pPr indent="0" lvl="0" marL="0" rtl="0" algn="ctr">
              <a:spcBef>
                <a:spcPts val="0"/>
              </a:spcBef>
              <a:spcAft>
                <a:spcPts val="0"/>
              </a:spcAft>
              <a:buNone/>
            </a:pPr>
            <a:r>
              <a:t/>
            </a:r>
            <a:endParaRPr>
              <a:latin typeface="Lato"/>
              <a:ea typeface="Lato"/>
              <a:cs typeface="Lato"/>
              <a:sym typeface="Lato"/>
            </a:endParaRPr>
          </a:p>
          <a:p>
            <a:pPr indent="0" lvl="0" marL="0" rtl="0" algn="ctr">
              <a:spcBef>
                <a:spcPts val="0"/>
              </a:spcBef>
              <a:spcAft>
                <a:spcPts val="0"/>
              </a:spcAft>
              <a:buNone/>
            </a:pPr>
            <a:r>
              <a:t/>
            </a:r>
            <a:endParaRPr>
              <a:latin typeface="Lato"/>
              <a:ea typeface="Lato"/>
              <a:cs typeface="Lato"/>
              <a:sym typeface="Lato"/>
            </a:endParaRPr>
          </a:p>
          <a:p>
            <a:pPr indent="0" lvl="0" marL="0" rtl="0" algn="ctr">
              <a:spcBef>
                <a:spcPts val="0"/>
              </a:spcBef>
              <a:spcAft>
                <a:spcPts val="0"/>
              </a:spcAft>
              <a:buNone/>
            </a:pPr>
            <a:r>
              <a:t/>
            </a:r>
            <a:endParaRPr>
              <a:latin typeface="Lato"/>
              <a:ea typeface="Lato"/>
              <a:cs typeface="Lato"/>
              <a:sym typeface="Lato"/>
            </a:endParaRPr>
          </a:p>
          <a:p>
            <a:pPr indent="0" lvl="0" marL="0" rtl="0" algn="ctr">
              <a:spcBef>
                <a:spcPts val="0"/>
              </a:spcBef>
              <a:spcAft>
                <a:spcPts val="0"/>
              </a:spcAft>
              <a:buNone/>
            </a:pPr>
            <a:r>
              <a:t/>
            </a:r>
            <a:endParaRPr>
              <a:latin typeface="Lato"/>
              <a:ea typeface="Lato"/>
              <a:cs typeface="Lato"/>
              <a:sym typeface="Lato"/>
            </a:endParaRPr>
          </a:p>
          <a:p>
            <a:pPr indent="0" lvl="0" marL="0" rtl="0" algn="ctr">
              <a:spcBef>
                <a:spcPts val="0"/>
              </a:spcBef>
              <a:spcAft>
                <a:spcPts val="0"/>
              </a:spcAft>
              <a:buNone/>
            </a:pPr>
            <a:r>
              <a:t/>
            </a:r>
            <a:endParaRPr>
              <a:latin typeface="Lato"/>
              <a:ea typeface="Lato"/>
              <a:cs typeface="Lato"/>
              <a:sym typeface="Lato"/>
            </a:endParaRPr>
          </a:p>
        </p:txBody>
      </p:sp>
      <p:sp>
        <p:nvSpPr>
          <p:cNvPr id="8622" name="Google Shape;8622;p59"/>
          <p:cNvSpPr/>
          <p:nvPr/>
        </p:nvSpPr>
        <p:spPr>
          <a:xfrm>
            <a:off x="3695990" y="2372163"/>
            <a:ext cx="551400" cy="551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9"/>
          <p:cNvSpPr/>
          <p:nvPr/>
        </p:nvSpPr>
        <p:spPr>
          <a:xfrm>
            <a:off x="4293526" y="2372163"/>
            <a:ext cx="551400" cy="551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9"/>
          <p:cNvSpPr/>
          <p:nvPr/>
        </p:nvSpPr>
        <p:spPr>
          <a:xfrm>
            <a:off x="4891062" y="2372163"/>
            <a:ext cx="551400" cy="551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9"/>
          <p:cNvSpPr/>
          <p:nvPr/>
        </p:nvSpPr>
        <p:spPr>
          <a:xfrm>
            <a:off x="5073303" y="2537132"/>
            <a:ext cx="186990" cy="269314"/>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9"/>
          <p:cNvSpPr/>
          <p:nvPr/>
        </p:nvSpPr>
        <p:spPr>
          <a:xfrm>
            <a:off x="3862061" y="2557641"/>
            <a:ext cx="219329" cy="180527"/>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7" name="Google Shape;8627;p59"/>
          <p:cNvGrpSpPr/>
          <p:nvPr/>
        </p:nvGrpSpPr>
        <p:grpSpPr>
          <a:xfrm>
            <a:off x="4464311" y="2536975"/>
            <a:ext cx="210334" cy="180180"/>
            <a:chOff x="4451995" y="2896788"/>
            <a:chExt cx="269901" cy="231237"/>
          </a:xfrm>
        </p:grpSpPr>
        <p:sp>
          <p:nvSpPr>
            <p:cNvPr id="8628" name="Google Shape;8628;p59"/>
            <p:cNvSpPr/>
            <p:nvPr/>
          </p:nvSpPr>
          <p:spPr>
            <a:xfrm>
              <a:off x="4471660" y="2983025"/>
              <a:ext cx="48661" cy="144514"/>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9"/>
            <p:cNvSpPr/>
            <p:nvPr/>
          </p:nvSpPr>
          <p:spPr>
            <a:xfrm>
              <a:off x="4451995" y="2896788"/>
              <a:ext cx="68326" cy="58667"/>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9"/>
            <p:cNvSpPr/>
            <p:nvPr/>
          </p:nvSpPr>
          <p:spPr>
            <a:xfrm>
              <a:off x="4567522" y="2982993"/>
              <a:ext cx="154374" cy="145032"/>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1" name="Google Shape;8631;p59"/>
          <p:cNvSpPr txBox="1"/>
          <p:nvPr/>
        </p:nvSpPr>
        <p:spPr>
          <a:xfrm>
            <a:off x="2264000" y="3661500"/>
            <a:ext cx="4612800" cy="171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ato"/>
                <a:ea typeface="Lato"/>
                <a:cs typeface="Lato"/>
                <a:sym typeface="Lato"/>
              </a:rPr>
              <a:t>Please keep this slide for attribution.</a:t>
            </a:r>
            <a:endParaRPr sz="1000">
              <a:solidFill>
                <a:schemeClr val="accent4"/>
              </a:solidFill>
              <a:latin typeface="Lato"/>
              <a:ea typeface="Lato"/>
              <a:cs typeface="Lato"/>
              <a:sym typeface="Lato"/>
            </a:endParaRPr>
          </a:p>
        </p:txBody>
      </p:sp>
      <p:sp>
        <p:nvSpPr>
          <p:cNvPr id="8632" name="Google Shape;8632;p59"/>
          <p:cNvSpPr/>
          <p:nvPr/>
        </p:nvSpPr>
        <p:spPr>
          <a:xfrm>
            <a:off x="4034100" y="3886500"/>
            <a:ext cx="1075800" cy="1075800"/>
          </a:xfrm>
          <a:prstGeom prst="star8">
            <a:avLst>
              <a:gd fmla="val 37500" name="adj"/>
            </a:avLst>
          </a:prstGeom>
          <a:solidFill>
            <a:schemeClr val="dk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9"/>
          <p:cNvSpPr txBox="1"/>
          <p:nvPr>
            <p:ph idx="4294967295" type="ctrTitle"/>
          </p:nvPr>
        </p:nvSpPr>
        <p:spPr>
          <a:xfrm>
            <a:off x="4104231" y="3973349"/>
            <a:ext cx="930000" cy="1025700"/>
          </a:xfrm>
          <a:prstGeom prst="rect">
            <a:avLst/>
          </a:prstGeom>
        </p:spPr>
        <p:txBody>
          <a:bodyPr anchorCtr="0" anchor="ctr" bIns="91425" lIns="91425" spcFirstLastPara="1" rIns="91425" wrap="square" tIns="91425">
            <a:noAutofit/>
          </a:bodyPr>
          <a:lstStyle/>
          <a:p>
            <a:pPr indent="0" lvl="0" marL="0" marR="38100" rtl="1" algn="ctr">
              <a:lnSpc>
                <a:spcPct val="133333"/>
              </a:lnSpc>
              <a:spcBef>
                <a:spcPts val="0"/>
              </a:spcBef>
              <a:spcAft>
                <a:spcPts val="0"/>
              </a:spcAft>
              <a:buNone/>
            </a:pPr>
            <a:r>
              <a:rPr b="1" lang="en" sz="2400">
                <a:solidFill>
                  <a:schemeClr val="accent2"/>
                </a:solidFill>
                <a:latin typeface="El Messiri"/>
                <a:ea typeface="El Messiri"/>
                <a:cs typeface="El Messiri"/>
                <a:sym typeface="El Messiri"/>
              </a:rPr>
              <a:t>وداعا</a:t>
            </a:r>
            <a:endParaRPr sz="1200">
              <a:solidFill>
                <a:schemeClr val="accent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9" name="Shape 8339"/>
        <p:cNvGrpSpPr/>
        <p:nvPr/>
      </p:nvGrpSpPr>
      <p:grpSpPr>
        <a:xfrm>
          <a:off x="0" y="0"/>
          <a:ext cx="0" cy="0"/>
          <a:chOff x="0" y="0"/>
          <a:chExt cx="0" cy="0"/>
        </a:xfrm>
      </p:grpSpPr>
      <p:sp>
        <p:nvSpPr>
          <p:cNvPr id="8340" name="Google Shape;8340;p32"/>
          <p:cNvSpPr txBox="1"/>
          <p:nvPr>
            <p:ph type="title"/>
          </p:nvPr>
        </p:nvSpPr>
        <p:spPr>
          <a:xfrm>
            <a:off x="3892725" y="374600"/>
            <a:ext cx="1457700" cy="669600"/>
          </a:xfrm>
          <a:prstGeom prst="rect">
            <a:avLst/>
          </a:prstGeom>
        </p:spPr>
        <p:txBody>
          <a:bodyPr anchorCtr="0" anchor="b" bIns="91425" lIns="91425" spcFirstLastPara="1" rIns="91425" wrap="square" tIns="91425">
            <a:noAutofit/>
          </a:bodyPr>
          <a:lstStyle/>
          <a:p>
            <a:pPr indent="0" lvl="0" marL="0" rtl="0" algn="l">
              <a:lnSpc>
                <a:spcPct val="150000"/>
              </a:lnSpc>
              <a:spcBef>
                <a:spcPts val="0"/>
              </a:spcBef>
              <a:spcAft>
                <a:spcPts val="0"/>
              </a:spcAft>
              <a:buNone/>
            </a:pPr>
            <a:r>
              <a:rPr lang="en"/>
              <a:t>Agenda</a:t>
            </a:r>
            <a:endParaRPr/>
          </a:p>
        </p:txBody>
      </p:sp>
      <p:sp>
        <p:nvSpPr>
          <p:cNvPr id="8341" name="Google Shape;8341;p32"/>
          <p:cNvSpPr txBox="1"/>
          <p:nvPr>
            <p:ph idx="3" type="subTitle"/>
          </p:nvPr>
        </p:nvSpPr>
        <p:spPr>
          <a:xfrm>
            <a:off x="6000837" y="1610925"/>
            <a:ext cx="2413500" cy="54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For Middle School through College</a:t>
            </a:r>
            <a:endParaRPr sz="1400"/>
          </a:p>
        </p:txBody>
      </p:sp>
      <p:sp>
        <p:nvSpPr>
          <p:cNvPr id="8342" name="Google Shape;8342;p32"/>
          <p:cNvSpPr/>
          <p:nvPr/>
        </p:nvSpPr>
        <p:spPr>
          <a:xfrm rot="10189129">
            <a:off x="7447121" y="991478"/>
            <a:ext cx="1192438" cy="1193774"/>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2"/>
          <p:cNvSpPr/>
          <p:nvPr/>
        </p:nvSpPr>
        <p:spPr>
          <a:xfrm rot="-7691837">
            <a:off x="6731289" y="792439"/>
            <a:ext cx="761838" cy="7626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2"/>
          <p:cNvSpPr/>
          <p:nvPr/>
        </p:nvSpPr>
        <p:spPr>
          <a:xfrm rot="10189073">
            <a:off x="7861425" y="422094"/>
            <a:ext cx="573981" cy="57461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2">
              <a:alpha val="147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2"/>
          <p:cNvSpPr txBox="1"/>
          <p:nvPr>
            <p:ph idx="1" type="subTitle"/>
          </p:nvPr>
        </p:nvSpPr>
        <p:spPr>
          <a:xfrm>
            <a:off x="1915200" y="1542525"/>
            <a:ext cx="2266500" cy="540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t>For Middle and High School Students</a:t>
            </a:r>
            <a:endParaRPr sz="1400"/>
          </a:p>
          <a:p>
            <a:pPr indent="0" lvl="0" marL="0" rtl="0" algn="l">
              <a:spcBef>
                <a:spcPts val="1600"/>
              </a:spcBef>
              <a:spcAft>
                <a:spcPts val="0"/>
              </a:spcAft>
              <a:buNone/>
            </a:pPr>
            <a:r>
              <a:t/>
            </a:r>
            <a:endParaRPr sz="1400"/>
          </a:p>
        </p:txBody>
      </p:sp>
      <p:sp>
        <p:nvSpPr>
          <p:cNvPr id="8346" name="Google Shape;8346;p32"/>
          <p:cNvSpPr txBox="1"/>
          <p:nvPr>
            <p:ph idx="2" type="title"/>
          </p:nvPr>
        </p:nvSpPr>
        <p:spPr>
          <a:xfrm>
            <a:off x="730800" y="1042925"/>
            <a:ext cx="1105500" cy="897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2"/>
                </a:solidFill>
              </a:rPr>
              <a:t>01.</a:t>
            </a:r>
            <a:endParaRPr>
              <a:solidFill>
                <a:schemeClr val="dk2"/>
              </a:solidFill>
            </a:endParaRPr>
          </a:p>
        </p:txBody>
      </p:sp>
      <p:sp>
        <p:nvSpPr>
          <p:cNvPr id="8347" name="Google Shape;8347;p32"/>
          <p:cNvSpPr txBox="1"/>
          <p:nvPr>
            <p:ph idx="4" type="title"/>
          </p:nvPr>
        </p:nvSpPr>
        <p:spPr>
          <a:xfrm>
            <a:off x="4749188" y="1042925"/>
            <a:ext cx="1105500" cy="897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2"/>
                </a:solidFill>
              </a:rPr>
              <a:t>03.</a:t>
            </a:r>
            <a:endParaRPr>
              <a:solidFill>
                <a:schemeClr val="dk2"/>
              </a:solidFill>
            </a:endParaRPr>
          </a:p>
        </p:txBody>
      </p:sp>
      <p:sp>
        <p:nvSpPr>
          <p:cNvPr id="8348" name="Google Shape;8348;p32"/>
          <p:cNvSpPr txBox="1"/>
          <p:nvPr>
            <p:ph idx="5" type="ctrTitle"/>
          </p:nvPr>
        </p:nvSpPr>
        <p:spPr>
          <a:xfrm>
            <a:off x="1942100" y="2509143"/>
            <a:ext cx="2548200" cy="4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El Messiri"/>
                <a:ea typeface="El Messiri"/>
                <a:cs typeface="El Messiri"/>
                <a:sym typeface="El Messiri"/>
              </a:rPr>
              <a:t>University Opportunities</a:t>
            </a:r>
            <a:endParaRPr/>
          </a:p>
        </p:txBody>
      </p:sp>
      <p:sp>
        <p:nvSpPr>
          <p:cNvPr id="8349" name="Google Shape;8349;p32"/>
          <p:cNvSpPr txBox="1"/>
          <p:nvPr>
            <p:ph idx="6" type="subTitle"/>
          </p:nvPr>
        </p:nvSpPr>
        <p:spPr>
          <a:xfrm>
            <a:off x="1944450" y="2886750"/>
            <a:ext cx="2461800" cy="540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t>For Middle and High School Students</a:t>
            </a:r>
            <a:endParaRPr sz="1400"/>
          </a:p>
          <a:p>
            <a:pPr indent="0" lvl="0" marL="0" rtl="0" algn="l">
              <a:spcBef>
                <a:spcPts val="1600"/>
              </a:spcBef>
              <a:spcAft>
                <a:spcPts val="0"/>
              </a:spcAft>
              <a:buNone/>
            </a:pPr>
            <a:r>
              <a:t/>
            </a:r>
            <a:endParaRPr sz="1400"/>
          </a:p>
        </p:txBody>
      </p:sp>
      <p:sp>
        <p:nvSpPr>
          <p:cNvPr id="8350" name="Google Shape;8350;p32"/>
          <p:cNvSpPr txBox="1"/>
          <p:nvPr>
            <p:ph idx="7" type="title"/>
          </p:nvPr>
        </p:nvSpPr>
        <p:spPr>
          <a:xfrm>
            <a:off x="838950" y="2325593"/>
            <a:ext cx="1105500" cy="897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2"/>
                </a:solidFill>
              </a:rPr>
              <a:t>02.</a:t>
            </a:r>
            <a:endParaRPr>
              <a:solidFill>
                <a:schemeClr val="dk2"/>
              </a:solidFill>
            </a:endParaRPr>
          </a:p>
        </p:txBody>
      </p:sp>
      <p:sp>
        <p:nvSpPr>
          <p:cNvPr id="8351" name="Google Shape;8351;p32"/>
          <p:cNvSpPr txBox="1"/>
          <p:nvPr>
            <p:ph idx="8" type="ctrTitle"/>
          </p:nvPr>
        </p:nvSpPr>
        <p:spPr>
          <a:xfrm>
            <a:off x="6032481" y="2558156"/>
            <a:ext cx="2548200" cy="4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El Messiri"/>
                <a:ea typeface="El Messiri"/>
                <a:cs typeface="El Messiri"/>
                <a:sym typeface="El Messiri"/>
              </a:rPr>
              <a:t>After High School/College</a:t>
            </a:r>
            <a:endParaRPr sz="1200"/>
          </a:p>
        </p:txBody>
      </p:sp>
      <p:sp>
        <p:nvSpPr>
          <p:cNvPr id="8352" name="Google Shape;8352;p32"/>
          <p:cNvSpPr txBox="1"/>
          <p:nvPr>
            <p:ph idx="9" type="subTitle"/>
          </p:nvPr>
        </p:nvSpPr>
        <p:spPr>
          <a:xfrm>
            <a:off x="6032463" y="2919125"/>
            <a:ext cx="2350200" cy="540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t>High School and College </a:t>
            </a:r>
            <a:endParaRPr sz="1400"/>
          </a:p>
          <a:p>
            <a:pPr indent="0" lvl="0" marL="0" rtl="0" algn="l">
              <a:spcBef>
                <a:spcPts val="1600"/>
              </a:spcBef>
              <a:spcAft>
                <a:spcPts val="0"/>
              </a:spcAft>
              <a:buNone/>
            </a:pPr>
            <a:r>
              <a:t/>
            </a:r>
            <a:endParaRPr sz="1400"/>
          </a:p>
        </p:txBody>
      </p:sp>
      <p:sp>
        <p:nvSpPr>
          <p:cNvPr id="8353" name="Google Shape;8353;p32"/>
          <p:cNvSpPr txBox="1"/>
          <p:nvPr>
            <p:ph idx="13" type="title"/>
          </p:nvPr>
        </p:nvSpPr>
        <p:spPr>
          <a:xfrm>
            <a:off x="4808050" y="2355768"/>
            <a:ext cx="1105500" cy="897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2"/>
                </a:solidFill>
              </a:rPr>
              <a:t>04.</a:t>
            </a:r>
            <a:endParaRPr>
              <a:solidFill>
                <a:schemeClr val="dk2"/>
              </a:solidFill>
            </a:endParaRPr>
          </a:p>
        </p:txBody>
      </p:sp>
      <p:sp>
        <p:nvSpPr>
          <p:cNvPr id="8354" name="Google Shape;8354;p32"/>
          <p:cNvSpPr txBox="1"/>
          <p:nvPr>
            <p:ph idx="14" type="ctrTitle"/>
          </p:nvPr>
        </p:nvSpPr>
        <p:spPr>
          <a:xfrm>
            <a:off x="1861050" y="1182525"/>
            <a:ext cx="2742000" cy="4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El Messiri"/>
                <a:ea typeface="El Messiri"/>
                <a:cs typeface="El Messiri"/>
                <a:sym typeface="El Messiri"/>
              </a:rPr>
              <a:t>Summer Camps, Grants &amp; Scholarships</a:t>
            </a:r>
            <a:endParaRPr/>
          </a:p>
        </p:txBody>
      </p:sp>
      <p:sp>
        <p:nvSpPr>
          <p:cNvPr id="8355" name="Google Shape;8355;p32"/>
          <p:cNvSpPr txBox="1"/>
          <p:nvPr>
            <p:ph idx="15" type="ctrTitle"/>
          </p:nvPr>
        </p:nvSpPr>
        <p:spPr>
          <a:xfrm>
            <a:off x="6000856" y="1277525"/>
            <a:ext cx="2548200" cy="4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El Messiri"/>
                <a:ea typeface="El Messiri"/>
                <a:cs typeface="El Messiri"/>
                <a:sym typeface="El Messiri"/>
              </a:rPr>
              <a:t>Study Abroad</a:t>
            </a:r>
            <a:endParaRPr/>
          </a:p>
        </p:txBody>
      </p:sp>
      <p:sp>
        <p:nvSpPr>
          <p:cNvPr id="8356" name="Google Shape;8356;p32"/>
          <p:cNvSpPr txBox="1"/>
          <p:nvPr/>
        </p:nvSpPr>
        <p:spPr>
          <a:xfrm>
            <a:off x="780425" y="3608275"/>
            <a:ext cx="3000000" cy="1123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b="1" lang="en" sz="6100">
                <a:solidFill>
                  <a:schemeClr val="dk2"/>
                </a:solidFill>
                <a:latin typeface="El Messiri"/>
                <a:ea typeface="El Messiri"/>
                <a:cs typeface="El Messiri"/>
                <a:sym typeface="El Messiri"/>
              </a:rPr>
              <a:t>05.</a:t>
            </a:r>
            <a:endParaRPr/>
          </a:p>
        </p:txBody>
      </p:sp>
      <p:sp>
        <p:nvSpPr>
          <p:cNvPr id="8357" name="Google Shape;8357;p32"/>
          <p:cNvSpPr txBox="1"/>
          <p:nvPr>
            <p:ph idx="8" type="ctrTitle"/>
          </p:nvPr>
        </p:nvSpPr>
        <p:spPr>
          <a:xfrm>
            <a:off x="3752531" y="3835781"/>
            <a:ext cx="2548200" cy="4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a:latin typeface="El Messiri"/>
                <a:ea typeface="El Messiri"/>
                <a:cs typeface="El Messiri"/>
                <a:sym typeface="El Messiri"/>
              </a:rPr>
              <a:t>Round Table Discussion</a:t>
            </a:r>
            <a:endParaRPr sz="1200"/>
          </a:p>
        </p:txBody>
      </p:sp>
      <p:sp>
        <p:nvSpPr>
          <p:cNvPr id="8358" name="Google Shape;8358;p32"/>
          <p:cNvSpPr txBox="1"/>
          <p:nvPr>
            <p:ph idx="9" type="subTitle"/>
          </p:nvPr>
        </p:nvSpPr>
        <p:spPr>
          <a:xfrm>
            <a:off x="3752531" y="4097000"/>
            <a:ext cx="3437100" cy="540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t>We want to hear from you about opportunities we don’t know about! </a:t>
            </a:r>
            <a:endParaRPr sz="1400"/>
          </a:p>
          <a:p>
            <a:pPr indent="0" lvl="0" marL="0" rtl="0" algn="l">
              <a:spcBef>
                <a:spcPts val="1600"/>
              </a:spcBef>
              <a:spcAft>
                <a:spcPts val="0"/>
              </a:spcAft>
              <a:buNone/>
            </a:pPr>
            <a:r>
              <a:t/>
            </a:r>
            <a:endParaRPr sz="14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2" name="Shape 8362"/>
        <p:cNvGrpSpPr/>
        <p:nvPr/>
      </p:nvGrpSpPr>
      <p:grpSpPr>
        <a:xfrm>
          <a:off x="0" y="0"/>
          <a:ext cx="0" cy="0"/>
          <a:chOff x="0" y="0"/>
          <a:chExt cx="0" cy="0"/>
        </a:xfrm>
      </p:grpSpPr>
      <p:sp>
        <p:nvSpPr>
          <p:cNvPr id="8363" name="Google Shape;8363;p33"/>
          <p:cNvSpPr txBox="1"/>
          <p:nvPr>
            <p:ph type="title"/>
          </p:nvPr>
        </p:nvSpPr>
        <p:spPr>
          <a:xfrm>
            <a:off x="720000" y="2309275"/>
            <a:ext cx="7704000" cy="1184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 World is My Classroom”</a:t>
            </a:r>
            <a:endParaRPr/>
          </a:p>
        </p:txBody>
      </p:sp>
      <p:sp>
        <p:nvSpPr>
          <p:cNvPr id="8364" name="Google Shape;8364;p33"/>
          <p:cNvSpPr txBox="1"/>
          <p:nvPr>
            <p:ph idx="2" type="title"/>
          </p:nvPr>
        </p:nvSpPr>
        <p:spPr>
          <a:xfrm>
            <a:off x="1578750" y="3667125"/>
            <a:ext cx="5986500" cy="83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—CIEE</a:t>
            </a:r>
            <a:endParaRPr/>
          </a:p>
        </p:txBody>
      </p:sp>
      <p:grpSp>
        <p:nvGrpSpPr>
          <p:cNvPr id="8365" name="Google Shape;8365;p33"/>
          <p:cNvGrpSpPr/>
          <p:nvPr/>
        </p:nvGrpSpPr>
        <p:grpSpPr>
          <a:xfrm>
            <a:off x="6250862" y="2930287"/>
            <a:ext cx="2776735" cy="2046310"/>
            <a:chOff x="6250862" y="2930287"/>
            <a:chExt cx="2776735" cy="2046310"/>
          </a:xfrm>
        </p:grpSpPr>
        <p:sp>
          <p:nvSpPr>
            <p:cNvPr id="8366" name="Google Shape;8366;p33"/>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3"/>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3"/>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3"/>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33"/>
          <p:cNvGrpSpPr/>
          <p:nvPr/>
        </p:nvGrpSpPr>
        <p:grpSpPr>
          <a:xfrm>
            <a:off x="153872" y="2950824"/>
            <a:ext cx="2775931" cy="2046310"/>
            <a:chOff x="153872" y="2950824"/>
            <a:chExt cx="2775931" cy="2046310"/>
          </a:xfrm>
        </p:grpSpPr>
        <p:sp>
          <p:nvSpPr>
            <p:cNvPr id="8371" name="Google Shape;8371;p3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378" name="Shape 8378"/>
        <p:cNvGrpSpPr/>
        <p:nvPr/>
      </p:nvGrpSpPr>
      <p:grpSpPr>
        <a:xfrm>
          <a:off x="0" y="0"/>
          <a:ext cx="0" cy="0"/>
          <a:chOff x="0" y="0"/>
          <a:chExt cx="0" cy="0"/>
        </a:xfrm>
      </p:grpSpPr>
      <p:sp>
        <p:nvSpPr>
          <p:cNvPr id="8379" name="Google Shape;8379;p34"/>
          <p:cNvSpPr txBox="1"/>
          <p:nvPr>
            <p:ph type="title"/>
          </p:nvPr>
        </p:nvSpPr>
        <p:spPr>
          <a:xfrm>
            <a:off x="720000" y="1998450"/>
            <a:ext cx="3764700" cy="227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Summer Camps, Grants, &amp; </a:t>
            </a:r>
            <a:r>
              <a:rPr lang="en"/>
              <a:t>Scholarships</a:t>
            </a:r>
            <a:endParaRPr/>
          </a:p>
        </p:txBody>
      </p:sp>
      <p:sp>
        <p:nvSpPr>
          <p:cNvPr id="8380" name="Google Shape;8380;p34"/>
          <p:cNvSpPr txBox="1"/>
          <p:nvPr>
            <p:ph idx="2" type="title"/>
          </p:nvPr>
        </p:nvSpPr>
        <p:spPr>
          <a:xfrm>
            <a:off x="720000" y="549550"/>
            <a:ext cx="3861600" cy="1385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8381" name="Google Shape;8381;p34"/>
          <p:cNvSpPr txBox="1"/>
          <p:nvPr>
            <p:ph idx="3" type="title"/>
          </p:nvPr>
        </p:nvSpPr>
        <p:spPr>
          <a:xfrm>
            <a:off x="4484675" y="1640100"/>
            <a:ext cx="1863300" cy="186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واحد</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5" name="Shape 8385"/>
        <p:cNvGrpSpPr/>
        <p:nvPr/>
      </p:nvGrpSpPr>
      <p:grpSpPr>
        <a:xfrm>
          <a:off x="0" y="0"/>
          <a:ext cx="0" cy="0"/>
          <a:chOff x="0" y="0"/>
          <a:chExt cx="0" cy="0"/>
        </a:xfrm>
      </p:grpSpPr>
      <p:sp>
        <p:nvSpPr>
          <p:cNvPr id="8386" name="Google Shape;8386;p35"/>
          <p:cNvSpPr txBox="1"/>
          <p:nvPr>
            <p:ph type="title"/>
          </p:nvPr>
        </p:nvSpPr>
        <p:spPr>
          <a:xfrm>
            <a:off x="720000" y="200225"/>
            <a:ext cx="4737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Summer Camp Options</a:t>
            </a:r>
            <a:endParaRPr/>
          </a:p>
        </p:txBody>
      </p:sp>
      <p:pic>
        <p:nvPicPr>
          <p:cNvPr id="8387" name="Google Shape;8387;p35"/>
          <p:cNvPicPr preferRelativeResize="0"/>
          <p:nvPr/>
        </p:nvPicPr>
        <p:blipFill rotWithShape="1">
          <a:blip r:embed="rId3">
            <a:alphaModFix/>
          </a:blip>
          <a:srcRect b="4696" l="13641" r="5110" t="31319"/>
          <a:stretch/>
        </p:blipFill>
        <p:spPr>
          <a:xfrm>
            <a:off x="4723375" y="763975"/>
            <a:ext cx="3673200" cy="3615600"/>
          </a:xfrm>
          <a:prstGeom prst="star8">
            <a:avLst>
              <a:gd fmla="val 37500" name="adj"/>
            </a:avLst>
          </a:prstGeom>
          <a:noFill/>
          <a:ln>
            <a:noFill/>
          </a:ln>
          <a:effectLst>
            <a:outerShdw blurRad="57150" rotWithShape="0" algn="bl" dir="5400000" dist="19050">
              <a:srgbClr val="000000">
                <a:alpha val="50000"/>
              </a:srgbClr>
            </a:outerShdw>
          </a:effectLst>
        </p:spPr>
      </p:pic>
      <p:sp>
        <p:nvSpPr>
          <p:cNvPr id="8388" name="Google Shape;8388;p35"/>
          <p:cNvSpPr txBox="1"/>
          <p:nvPr>
            <p:ph idx="1" type="body"/>
          </p:nvPr>
        </p:nvSpPr>
        <p:spPr>
          <a:xfrm>
            <a:off x="720000" y="1050750"/>
            <a:ext cx="4121400" cy="3276300"/>
          </a:xfrm>
          <a:prstGeom prst="rect">
            <a:avLst/>
          </a:prstGeom>
        </p:spPr>
        <p:txBody>
          <a:bodyPr anchorCtr="0" anchor="t" bIns="91425" lIns="91425" spcFirstLastPara="1" rIns="91425" wrap="square" tIns="91425">
            <a:noAutofit/>
          </a:bodyPr>
          <a:lstStyle/>
          <a:p>
            <a:pPr indent="0" lvl="0" marL="457200" rtl="0" algn="l">
              <a:lnSpc>
                <a:spcPct val="100000"/>
              </a:lnSpc>
              <a:spcBef>
                <a:spcPts val="0"/>
              </a:spcBef>
              <a:spcAft>
                <a:spcPts val="0"/>
              </a:spcAft>
              <a:buNone/>
            </a:pPr>
            <a:r>
              <a:rPr lang="en" sz="2300" u="sng">
                <a:solidFill>
                  <a:schemeClr val="hlink"/>
                </a:solidFill>
                <a:hlinkClick r:id="rId4"/>
              </a:rPr>
              <a:t>STARTALK</a:t>
            </a:r>
            <a:endParaRPr sz="2300"/>
          </a:p>
          <a:p>
            <a:pPr indent="-374650" lvl="0" marL="457200" rtl="0" algn="l">
              <a:lnSpc>
                <a:spcPct val="100000"/>
              </a:lnSpc>
              <a:spcBef>
                <a:spcPts val="1600"/>
              </a:spcBef>
              <a:spcAft>
                <a:spcPts val="0"/>
              </a:spcAft>
              <a:buSzPts val="2300"/>
              <a:buChar char="●"/>
            </a:pPr>
            <a:r>
              <a:rPr lang="en" sz="2300"/>
              <a:t>Available for elementary and secondary students. Scattered around the country. </a:t>
            </a:r>
            <a:endParaRPr sz="2300"/>
          </a:p>
          <a:p>
            <a:pPr indent="-374650" lvl="0" marL="457200" rtl="0" algn="l">
              <a:lnSpc>
                <a:spcPct val="100000"/>
              </a:lnSpc>
              <a:spcBef>
                <a:spcPts val="0"/>
              </a:spcBef>
              <a:spcAft>
                <a:spcPts val="0"/>
              </a:spcAft>
              <a:buSzPts val="2300"/>
              <a:buChar char="●"/>
            </a:pPr>
            <a:r>
              <a:rPr lang="en" sz="2300"/>
              <a:t>Some residential options and some are day-camps only</a:t>
            </a:r>
            <a:endParaRPr sz="2300"/>
          </a:p>
          <a:p>
            <a:pPr indent="-374650" lvl="0" marL="457200" rtl="0" algn="l">
              <a:lnSpc>
                <a:spcPct val="100000"/>
              </a:lnSpc>
              <a:spcBef>
                <a:spcPts val="0"/>
              </a:spcBef>
              <a:spcAft>
                <a:spcPts val="0"/>
              </a:spcAft>
              <a:buSzPts val="2300"/>
              <a:buChar char="●"/>
            </a:pPr>
            <a:r>
              <a:rPr lang="en" sz="2300"/>
              <a:t>Some offer college credit!</a:t>
            </a:r>
            <a:endParaRPr sz="2300"/>
          </a:p>
          <a:p>
            <a:pPr indent="0" lvl="0" marL="0" rtl="0" algn="l">
              <a:lnSpc>
                <a:spcPct val="100000"/>
              </a:lnSpc>
              <a:spcBef>
                <a:spcPts val="1600"/>
              </a:spcBef>
              <a:spcAft>
                <a:spcPts val="0"/>
              </a:spcAft>
              <a:buNone/>
            </a:pPr>
            <a:r>
              <a:t/>
            </a:r>
            <a:endParaRPr/>
          </a:p>
          <a:p>
            <a:pPr indent="0" lvl="0" marL="0" rtl="0" algn="l">
              <a:lnSpc>
                <a:spcPct val="100000"/>
              </a:lnSpc>
              <a:spcBef>
                <a:spcPts val="1600"/>
              </a:spcBef>
              <a:spcAft>
                <a:spcPts val="0"/>
              </a:spcAft>
              <a:buNone/>
            </a:pPr>
            <a:r>
              <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2" name="Shape 8392"/>
        <p:cNvGrpSpPr/>
        <p:nvPr/>
      </p:nvGrpSpPr>
      <p:grpSpPr>
        <a:xfrm>
          <a:off x="0" y="0"/>
          <a:ext cx="0" cy="0"/>
          <a:chOff x="0" y="0"/>
          <a:chExt cx="0" cy="0"/>
        </a:xfrm>
      </p:grpSpPr>
      <p:sp>
        <p:nvSpPr>
          <p:cNvPr id="8393" name="Google Shape;8393;p36"/>
          <p:cNvSpPr txBox="1"/>
          <p:nvPr>
            <p:ph idx="1" type="body"/>
          </p:nvPr>
        </p:nvSpPr>
        <p:spPr>
          <a:xfrm>
            <a:off x="1163950" y="1150700"/>
            <a:ext cx="7110000" cy="302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u="sng">
                <a:solidFill>
                  <a:srgbClr val="1155CC"/>
                </a:solidFill>
                <a:hlinkClick r:id="rId3">
                  <a:extLst>
                    <a:ext uri="{A12FA001-AC4F-418D-AE19-62706E023703}">
                      <ahyp:hlinkClr val="tx"/>
                    </a:ext>
                  </a:extLst>
                </a:hlinkClick>
              </a:rPr>
              <a:t>QFI-AHS Summer Scholar Award</a:t>
            </a:r>
            <a:endParaRPr/>
          </a:p>
          <a:p>
            <a:pPr indent="0" lvl="0" marL="0" rtl="0" algn="l">
              <a:spcBef>
                <a:spcPts val="1600"/>
              </a:spcBef>
              <a:spcAft>
                <a:spcPts val="0"/>
              </a:spcAft>
              <a:buNone/>
            </a:pPr>
            <a:r>
              <a:rPr lang="en" sz="1700"/>
              <a:t> For any AHS members who plans to study Arabic this summer at any summer program. The grant is up to $5,000</a:t>
            </a:r>
            <a:endParaRPr sz="1700"/>
          </a:p>
          <a:p>
            <a:pPr indent="0" lvl="0" marL="0" rtl="0" algn="l">
              <a:spcBef>
                <a:spcPts val="1600"/>
              </a:spcBef>
              <a:spcAft>
                <a:spcPts val="0"/>
              </a:spcAft>
              <a:buNone/>
            </a:pPr>
            <a:r>
              <a:rPr lang="en" sz="1700"/>
              <a:t>Deadline is April 12</a:t>
            </a:r>
            <a:r>
              <a:rPr baseline="30000" lang="en" sz="1700"/>
              <a:t>th</a:t>
            </a:r>
            <a:r>
              <a:rPr lang="en" sz="1700"/>
              <a:t> 11:59pm EST.</a:t>
            </a:r>
            <a:endParaRPr b="1" sz="2000"/>
          </a:p>
          <a:p>
            <a:pPr indent="0" lvl="0" marL="0" rtl="0" algn="l">
              <a:spcBef>
                <a:spcPts val="1600"/>
              </a:spcBef>
              <a:spcAft>
                <a:spcPts val="1600"/>
              </a:spcAft>
              <a:buNone/>
            </a:pPr>
            <a:r>
              <a:rPr lang="en" sz="1200" u="sng">
                <a:solidFill>
                  <a:srgbClr val="1155CC"/>
                </a:solidFill>
                <a:hlinkClick r:id="rId4">
                  <a:extLst>
                    <a:ext uri="{A12FA001-AC4F-418D-AE19-62706E023703}">
                      <ahyp:hlinkClr val="tx"/>
                    </a:ext>
                  </a:extLst>
                </a:hlinkClick>
              </a:rPr>
              <a:t>Where to learn Arabic</a:t>
            </a:r>
            <a:endParaRPr sz="1200">
              <a:solidFill>
                <a:srgbClr val="000000"/>
              </a:solidFill>
            </a:endParaRPr>
          </a:p>
        </p:txBody>
      </p:sp>
      <p:pic>
        <p:nvPicPr>
          <p:cNvPr id="8394" name="Google Shape;8394;p36"/>
          <p:cNvPicPr preferRelativeResize="0"/>
          <p:nvPr/>
        </p:nvPicPr>
        <p:blipFill rotWithShape="1">
          <a:blip r:embed="rId5">
            <a:alphaModFix/>
          </a:blip>
          <a:srcRect b="100000" l="-6810" r="6809" t="-100000"/>
          <a:stretch/>
        </p:blipFill>
        <p:spPr>
          <a:xfrm>
            <a:off x="720000" y="581400"/>
            <a:ext cx="4605624" cy="1402025"/>
          </a:xfrm>
          <a:prstGeom prst="rect">
            <a:avLst/>
          </a:prstGeom>
          <a:noFill/>
          <a:ln>
            <a:noFill/>
          </a:ln>
        </p:spPr>
      </p:pic>
      <p:pic>
        <p:nvPicPr>
          <p:cNvPr id="8395" name="Google Shape;8395;p36"/>
          <p:cNvPicPr preferRelativeResize="0"/>
          <p:nvPr/>
        </p:nvPicPr>
        <p:blipFill>
          <a:blip r:embed="rId5">
            <a:alphaModFix/>
          </a:blip>
          <a:stretch>
            <a:fillRect/>
          </a:stretch>
        </p:blipFill>
        <p:spPr>
          <a:xfrm>
            <a:off x="1865620" y="3267950"/>
            <a:ext cx="5859954" cy="1402025"/>
          </a:xfrm>
          <a:prstGeom prst="rect">
            <a:avLst/>
          </a:prstGeom>
          <a:noFill/>
          <a:ln>
            <a:noFill/>
          </a:ln>
        </p:spPr>
      </p:pic>
      <p:sp>
        <p:nvSpPr>
          <p:cNvPr id="8396" name="Google Shape;8396;p36"/>
          <p:cNvSpPr txBox="1"/>
          <p:nvPr/>
        </p:nvSpPr>
        <p:spPr>
          <a:xfrm>
            <a:off x="2426625" y="479600"/>
            <a:ext cx="46056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400"/>
              <a:t>Scholarships for Summer Study</a:t>
            </a:r>
            <a:endParaRPr sz="24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0" name="Shape 8400"/>
        <p:cNvGrpSpPr/>
        <p:nvPr/>
      </p:nvGrpSpPr>
      <p:grpSpPr>
        <a:xfrm>
          <a:off x="0" y="0"/>
          <a:ext cx="0" cy="0"/>
          <a:chOff x="0" y="0"/>
          <a:chExt cx="0" cy="0"/>
        </a:xfrm>
      </p:grpSpPr>
      <p:sp>
        <p:nvSpPr>
          <p:cNvPr id="8401" name="Google Shape;8401;p37"/>
          <p:cNvSpPr txBox="1"/>
          <p:nvPr>
            <p:ph type="title"/>
          </p:nvPr>
        </p:nvSpPr>
        <p:spPr>
          <a:xfrm>
            <a:off x="720000" y="319350"/>
            <a:ext cx="4737600" cy="10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Summer Camp Options</a:t>
            </a:r>
            <a:endParaRPr/>
          </a:p>
        </p:txBody>
      </p:sp>
      <p:sp>
        <p:nvSpPr>
          <p:cNvPr id="8402" name="Google Shape;8402;p37"/>
          <p:cNvSpPr txBox="1"/>
          <p:nvPr>
            <p:ph idx="1" type="body"/>
          </p:nvPr>
        </p:nvSpPr>
        <p:spPr>
          <a:xfrm>
            <a:off x="720000" y="1148200"/>
            <a:ext cx="3936300" cy="32763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400" u="sng">
                <a:solidFill>
                  <a:schemeClr val="hlink"/>
                </a:solidFill>
                <a:hlinkClick r:id="rId3"/>
              </a:rPr>
              <a:t>Concordia Language Villages</a:t>
            </a:r>
            <a:endParaRPr sz="2400"/>
          </a:p>
          <a:p>
            <a:pPr indent="-381000" lvl="0" marL="457200" rtl="0" algn="l">
              <a:lnSpc>
                <a:spcPct val="100000"/>
              </a:lnSpc>
              <a:spcBef>
                <a:spcPts val="1600"/>
              </a:spcBef>
              <a:spcAft>
                <a:spcPts val="0"/>
              </a:spcAft>
              <a:buSzPts val="2400"/>
              <a:buChar char="●"/>
            </a:pPr>
            <a:r>
              <a:rPr lang="en" sz="2400"/>
              <a:t>Located in the forests of Minnesota! </a:t>
            </a:r>
            <a:endParaRPr sz="2400"/>
          </a:p>
          <a:p>
            <a:pPr indent="-381000" lvl="0" marL="457200" rtl="0" algn="l">
              <a:lnSpc>
                <a:spcPct val="100000"/>
              </a:lnSpc>
              <a:spcBef>
                <a:spcPts val="0"/>
              </a:spcBef>
              <a:spcAft>
                <a:spcPts val="0"/>
              </a:spcAft>
              <a:buSzPts val="2400"/>
              <a:buChar char="●"/>
            </a:pPr>
            <a:r>
              <a:rPr lang="en" sz="2400"/>
              <a:t>1-week &amp; 2-week options for campers</a:t>
            </a:r>
            <a:endParaRPr sz="2400"/>
          </a:p>
          <a:p>
            <a:pPr indent="-381000" lvl="0" marL="457200" rtl="0" algn="l">
              <a:lnSpc>
                <a:spcPct val="100000"/>
              </a:lnSpc>
              <a:spcBef>
                <a:spcPts val="0"/>
              </a:spcBef>
              <a:spcAft>
                <a:spcPts val="0"/>
              </a:spcAft>
              <a:buSzPts val="2400"/>
              <a:buChar char="●"/>
            </a:pPr>
            <a:r>
              <a:rPr lang="en" sz="2400"/>
              <a:t>4-week </a:t>
            </a:r>
            <a:endParaRPr sz="2400"/>
          </a:p>
          <a:p>
            <a:pPr indent="0" lvl="0" marL="457200" rtl="0" algn="l">
              <a:lnSpc>
                <a:spcPct val="100000"/>
              </a:lnSpc>
              <a:spcBef>
                <a:spcPts val="0"/>
              </a:spcBef>
              <a:spcAft>
                <a:spcPts val="0"/>
              </a:spcAft>
              <a:buNone/>
            </a:pPr>
            <a:r>
              <a:rPr lang="en" sz="2400"/>
              <a:t>high school credit program</a:t>
            </a:r>
            <a:endParaRPr sz="2400"/>
          </a:p>
          <a:p>
            <a:pPr indent="0" lvl="0" marL="0" rtl="0" algn="l">
              <a:lnSpc>
                <a:spcPct val="100000"/>
              </a:lnSpc>
              <a:spcBef>
                <a:spcPts val="0"/>
              </a:spcBef>
              <a:spcAft>
                <a:spcPts val="0"/>
              </a:spcAft>
              <a:buNone/>
            </a:pPr>
            <a:r>
              <a:t/>
            </a:r>
            <a:endParaRPr sz="2400"/>
          </a:p>
          <a:p>
            <a:pPr indent="0" lvl="0" marL="0" rtl="0" algn="l">
              <a:lnSpc>
                <a:spcPct val="100000"/>
              </a:lnSpc>
              <a:spcBef>
                <a:spcPts val="1600"/>
              </a:spcBef>
              <a:spcAft>
                <a:spcPts val="0"/>
              </a:spcAft>
              <a:buNone/>
            </a:pPr>
            <a:r>
              <a:t/>
            </a:r>
            <a:endParaRPr sz="2400"/>
          </a:p>
          <a:p>
            <a:pPr indent="0" lvl="0" marL="0" rtl="0" algn="l">
              <a:spcBef>
                <a:spcPts val="1600"/>
              </a:spcBef>
              <a:spcAft>
                <a:spcPts val="0"/>
              </a:spcAft>
              <a:buNone/>
            </a:pPr>
            <a:r>
              <a:t/>
            </a:r>
            <a:endParaRPr sz="2400"/>
          </a:p>
          <a:p>
            <a:pPr indent="0" lvl="0" marL="0" rtl="0" algn="l">
              <a:spcBef>
                <a:spcPts val="1600"/>
              </a:spcBef>
              <a:spcAft>
                <a:spcPts val="1600"/>
              </a:spcAft>
              <a:buNone/>
            </a:pPr>
            <a:r>
              <a:t/>
            </a:r>
            <a:endParaRPr sz="2400"/>
          </a:p>
        </p:txBody>
      </p:sp>
      <p:pic>
        <p:nvPicPr>
          <p:cNvPr id="8403" name="Google Shape;8403;p37"/>
          <p:cNvPicPr preferRelativeResize="0"/>
          <p:nvPr/>
        </p:nvPicPr>
        <p:blipFill>
          <a:blip r:embed="rId4">
            <a:alphaModFix/>
          </a:blip>
          <a:stretch>
            <a:fillRect/>
          </a:stretch>
        </p:blipFill>
        <p:spPr>
          <a:xfrm>
            <a:off x="5068575" y="1386427"/>
            <a:ext cx="3331126" cy="215112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Arabic Culture &amp; Language Lesson by Slidesgo">
  <a:themeElements>
    <a:clrScheme name="Simple Light">
      <a:dk1>
        <a:srgbClr val="043B3B"/>
      </a:dk1>
      <a:lt1>
        <a:srgbClr val="FFFFFF"/>
      </a:lt1>
      <a:dk2>
        <a:srgbClr val="00908E"/>
      </a:dk2>
      <a:lt2>
        <a:srgbClr val="F8F6EF"/>
      </a:lt2>
      <a:accent1>
        <a:srgbClr val="936037"/>
      </a:accent1>
      <a:accent2>
        <a:srgbClr val="E0D2B4"/>
      </a:accent2>
      <a:accent3>
        <a:srgbClr val="936037"/>
      </a:accent3>
      <a:accent4>
        <a:srgbClr val="CA9E67"/>
      </a:accent4>
      <a:accent5>
        <a:srgbClr val="0097A7"/>
      </a:accent5>
      <a:accent6>
        <a:srgbClr val="043B3B"/>
      </a:accent6>
      <a:hlink>
        <a:srgbClr val="00908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