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323" r:id="rId7"/>
    <p:sldId id="261" r:id="rId8"/>
    <p:sldId id="314" r:id="rId9"/>
    <p:sldId id="316" r:id="rId10"/>
    <p:sldId id="304" r:id="rId11"/>
    <p:sldId id="317" r:id="rId12"/>
    <p:sldId id="318" r:id="rId13"/>
    <p:sldId id="321" r:id="rId14"/>
    <p:sldId id="319" r:id="rId15"/>
    <p:sldId id="320" r:id="rId16"/>
    <p:sldId id="322" r:id="rId17"/>
    <p:sldId id="30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19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A6A"/>
    <a:srgbClr val="B55852"/>
    <a:srgbClr val="CE4D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505E3EF-67EA-436B-97B2-0124C06EBD2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4754" autoAdjust="0"/>
    <p:restoredTop sz="94625"/>
  </p:normalViewPr>
  <p:slideViewPr>
    <p:cSldViewPr snapToGrid="0">
      <p:cViewPr varScale="1">
        <p:scale>
          <a:sx n="102" d="100"/>
          <a:sy n="102" d="100"/>
        </p:scale>
        <p:origin x="1968" y="4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4F1782-CFD8-4C63-AD3B-6F7865F5D609}" type="doc">
      <dgm:prSet loTypeId="urn:microsoft.com/office/officeart/2005/8/layout/venn3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A559D1-E57B-49E0-8A57-69C2F4B7CF14}">
      <dgm:prSet custT="1"/>
      <dgm:spPr/>
      <dgm:t>
        <a:bodyPr/>
        <a:lstStyle/>
        <a:p>
          <a:r>
            <a:rPr lang="en-US" sz="1600" dirty="0"/>
            <a:t>🔍 </a:t>
          </a:r>
          <a:r>
            <a:rPr lang="en-US" sz="2000" b="1" dirty="0"/>
            <a:t>They observe</a:t>
          </a:r>
          <a:r>
            <a:rPr lang="en-US" sz="2000" dirty="0"/>
            <a:t> </a:t>
          </a:r>
          <a:br>
            <a:rPr lang="ar-EG" sz="2000" dirty="0"/>
          </a:br>
          <a:r>
            <a:rPr lang="en-US" sz="1600" dirty="0"/>
            <a:t>body language, visuals, tone</a:t>
          </a:r>
        </a:p>
      </dgm:t>
    </dgm:pt>
    <dgm:pt modelId="{930C645A-725F-4634-8E43-5AB1BE968D35}" type="parTrans" cxnId="{ED22F917-80AB-4DA5-884B-47BC67A819F1}">
      <dgm:prSet/>
      <dgm:spPr/>
      <dgm:t>
        <a:bodyPr/>
        <a:lstStyle/>
        <a:p>
          <a:endParaRPr lang="en-US"/>
        </a:p>
      </dgm:t>
    </dgm:pt>
    <dgm:pt modelId="{A91D6AED-EADD-46C1-AC92-5A31143AF0D7}" type="sibTrans" cxnId="{ED22F917-80AB-4DA5-884B-47BC67A819F1}">
      <dgm:prSet/>
      <dgm:spPr/>
      <dgm:t>
        <a:bodyPr/>
        <a:lstStyle/>
        <a:p>
          <a:endParaRPr lang="en-US"/>
        </a:p>
      </dgm:t>
    </dgm:pt>
    <dgm:pt modelId="{D789C725-583A-4EF4-BB4E-DA8D9660A3C1}">
      <dgm:prSet custT="1"/>
      <dgm:spPr/>
      <dgm:t>
        <a:bodyPr/>
        <a:lstStyle/>
        <a:p>
          <a:r>
            <a:rPr lang="en-US" sz="1600" dirty="0"/>
            <a:t>🧩 </a:t>
          </a:r>
          <a:r>
            <a:rPr lang="en-US" sz="2000" b="1" dirty="0"/>
            <a:t>They guess</a:t>
          </a:r>
          <a:r>
            <a:rPr lang="en-US" sz="2000" dirty="0"/>
            <a:t> </a:t>
          </a:r>
          <a:br>
            <a:rPr lang="ar-EG" sz="2000" dirty="0"/>
          </a:br>
          <a:r>
            <a:rPr lang="en-US" sz="1600" dirty="0"/>
            <a:t>using context and familiar patterns</a:t>
          </a:r>
        </a:p>
      </dgm:t>
    </dgm:pt>
    <dgm:pt modelId="{7A507EA0-F250-4440-BD24-1A712B6F3D02}" type="parTrans" cxnId="{65E674FA-8581-4211-AD8A-7B2D88262268}">
      <dgm:prSet/>
      <dgm:spPr/>
      <dgm:t>
        <a:bodyPr/>
        <a:lstStyle/>
        <a:p>
          <a:endParaRPr lang="en-US"/>
        </a:p>
      </dgm:t>
    </dgm:pt>
    <dgm:pt modelId="{55C80659-76DA-4D2F-ABDC-73391CA97CF2}" type="sibTrans" cxnId="{65E674FA-8581-4211-AD8A-7B2D88262268}">
      <dgm:prSet/>
      <dgm:spPr/>
      <dgm:t>
        <a:bodyPr/>
        <a:lstStyle/>
        <a:p>
          <a:endParaRPr lang="en-US"/>
        </a:p>
      </dgm:t>
    </dgm:pt>
    <dgm:pt modelId="{4EC9A61F-18CB-42A7-A133-2DAC14C43C26}">
      <dgm:prSet custT="1"/>
      <dgm:spPr/>
      <dgm:t>
        <a:bodyPr/>
        <a:lstStyle/>
        <a:p>
          <a:r>
            <a:rPr lang="en-US" sz="1600" dirty="0"/>
            <a:t>🎯 </a:t>
          </a:r>
          <a:r>
            <a:rPr lang="en-US" sz="2000" b="1" dirty="0"/>
            <a:t>They test</a:t>
          </a:r>
          <a:r>
            <a:rPr lang="en-US" sz="2000" dirty="0"/>
            <a:t> </a:t>
          </a:r>
          <a:br>
            <a:rPr lang="ar-EG" sz="2000" dirty="0"/>
          </a:br>
          <a:r>
            <a:rPr lang="en-US" sz="1600" dirty="0"/>
            <a:t>saying words, adjusting based on feedback</a:t>
          </a:r>
        </a:p>
      </dgm:t>
    </dgm:pt>
    <dgm:pt modelId="{7330A75D-6AE4-4712-8965-F73A0EAE536F}" type="parTrans" cxnId="{7FEB122F-EFB5-4FCA-9B51-587CBAA1167C}">
      <dgm:prSet/>
      <dgm:spPr/>
      <dgm:t>
        <a:bodyPr/>
        <a:lstStyle/>
        <a:p>
          <a:endParaRPr lang="en-US"/>
        </a:p>
      </dgm:t>
    </dgm:pt>
    <dgm:pt modelId="{47DB7736-7E12-410A-A7EC-B34B28DA1402}" type="sibTrans" cxnId="{7FEB122F-EFB5-4FCA-9B51-587CBAA1167C}">
      <dgm:prSet/>
      <dgm:spPr/>
      <dgm:t>
        <a:bodyPr/>
        <a:lstStyle/>
        <a:p>
          <a:endParaRPr lang="en-US"/>
        </a:p>
      </dgm:t>
    </dgm:pt>
    <dgm:pt modelId="{EB6742FE-B7C3-42FF-A695-D3A71A3712B5}">
      <dgm:prSet custT="1"/>
      <dgm:spPr/>
      <dgm:t>
        <a:bodyPr/>
        <a:lstStyle/>
        <a:p>
          <a:r>
            <a:rPr lang="en-US" sz="1600" dirty="0"/>
            <a:t>📚 </a:t>
          </a:r>
          <a:r>
            <a:rPr lang="en-US" sz="2000" b="1" dirty="0"/>
            <a:t>They connect</a:t>
          </a:r>
          <a:r>
            <a:rPr lang="en-US" sz="2000" dirty="0"/>
            <a:t> </a:t>
          </a:r>
          <a:r>
            <a:rPr lang="en-US" sz="1600" dirty="0"/>
            <a:t>words to real-life experiences (especially in stories or tasks)</a:t>
          </a:r>
        </a:p>
      </dgm:t>
    </dgm:pt>
    <dgm:pt modelId="{0EE78D1D-74B5-4182-9047-1BBD328BD96B}" type="parTrans" cxnId="{686D2DDB-E06D-4C7E-AE58-C95D092F62F4}">
      <dgm:prSet/>
      <dgm:spPr/>
      <dgm:t>
        <a:bodyPr/>
        <a:lstStyle/>
        <a:p>
          <a:endParaRPr lang="en-US"/>
        </a:p>
      </dgm:t>
    </dgm:pt>
    <dgm:pt modelId="{220B469A-0AD4-460E-B2BC-51C1465A6D30}" type="sibTrans" cxnId="{686D2DDB-E06D-4C7E-AE58-C95D092F62F4}">
      <dgm:prSet/>
      <dgm:spPr/>
      <dgm:t>
        <a:bodyPr/>
        <a:lstStyle/>
        <a:p>
          <a:endParaRPr lang="en-US"/>
        </a:p>
      </dgm:t>
    </dgm:pt>
    <dgm:pt modelId="{27EE7385-5727-4B8B-92C4-234D087106C6}" type="pres">
      <dgm:prSet presAssocID="{CB4F1782-CFD8-4C63-AD3B-6F7865F5D609}" presName="Name0" presStyleCnt="0">
        <dgm:presLayoutVars>
          <dgm:dir/>
          <dgm:resizeHandles val="exact"/>
        </dgm:presLayoutVars>
      </dgm:prSet>
      <dgm:spPr/>
    </dgm:pt>
    <dgm:pt modelId="{AA693331-2EA4-4B13-8E2E-37CE0FD821AE}" type="pres">
      <dgm:prSet presAssocID="{95A559D1-E57B-49E0-8A57-69C2F4B7CF14}" presName="Name5" presStyleLbl="vennNode1" presStyleIdx="0" presStyleCnt="4" custLinFactNeighborX="-32392">
        <dgm:presLayoutVars>
          <dgm:bulletEnabled val="1"/>
        </dgm:presLayoutVars>
      </dgm:prSet>
      <dgm:spPr/>
    </dgm:pt>
    <dgm:pt modelId="{22CE848A-D40A-4A7E-AF7F-A01D5D8B0963}" type="pres">
      <dgm:prSet presAssocID="{A91D6AED-EADD-46C1-AC92-5A31143AF0D7}" presName="space" presStyleCnt="0"/>
      <dgm:spPr/>
    </dgm:pt>
    <dgm:pt modelId="{A79316EB-8DE0-4A83-B9FB-84AF58F3CBDD}" type="pres">
      <dgm:prSet presAssocID="{D789C725-583A-4EF4-BB4E-DA8D9660A3C1}" presName="Name5" presStyleLbl="vennNode1" presStyleIdx="1" presStyleCnt="4" custLinFactNeighborX="-22800">
        <dgm:presLayoutVars>
          <dgm:bulletEnabled val="1"/>
        </dgm:presLayoutVars>
      </dgm:prSet>
      <dgm:spPr/>
    </dgm:pt>
    <dgm:pt modelId="{51B1EB72-C0BA-431B-A750-07F77F38D827}" type="pres">
      <dgm:prSet presAssocID="{55C80659-76DA-4D2F-ABDC-73391CA97CF2}" presName="space" presStyleCnt="0"/>
      <dgm:spPr/>
    </dgm:pt>
    <dgm:pt modelId="{EBB7EE4E-78A1-4BF8-85CC-3C8EF7979360}" type="pres">
      <dgm:prSet presAssocID="{4EC9A61F-18CB-42A7-A133-2DAC14C43C26}" presName="Name5" presStyleLbl="vennNode1" presStyleIdx="2" presStyleCnt="4">
        <dgm:presLayoutVars>
          <dgm:bulletEnabled val="1"/>
        </dgm:presLayoutVars>
      </dgm:prSet>
      <dgm:spPr/>
    </dgm:pt>
    <dgm:pt modelId="{5D724208-FA46-4140-B78F-B4154E927DB6}" type="pres">
      <dgm:prSet presAssocID="{47DB7736-7E12-410A-A7EC-B34B28DA1402}" presName="space" presStyleCnt="0"/>
      <dgm:spPr/>
    </dgm:pt>
    <dgm:pt modelId="{086352AD-C19C-4733-82C1-CD7A00BF4260}" type="pres">
      <dgm:prSet presAssocID="{EB6742FE-B7C3-42FF-A695-D3A71A3712B5}" presName="Name5" presStyleLbl="vennNode1" presStyleIdx="3" presStyleCnt="4" custLinFactNeighborX="11400">
        <dgm:presLayoutVars>
          <dgm:bulletEnabled val="1"/>
        </dgm:presLayoutVars>
      </dgm:prSet>
      <dgm:spPr/>
    </dgm:pt>
  </dgm:ptLst>
  <dgm:cxnLst>
    <dgm:cxn modelId="{ED22F917-80AB-4DA5-884B-47BC67A819F1}" srcId="{CB4F1782-CFD8-4C63-AD3B-6F7865F5D609}" destId="{95A559D1-E57B-49E0-8A57-69C2F4B7CF14}" srcOrd="0" destOrd="0" parTransId="{930C645A-725F-4634-8E43-5AB1BE968D35}" sibTransId="{A91D6AED-EADD-46C1-AC92-5A31143AF0D7}"/>
    <dgm:cxn modelId="{30B1242A-D14A-4BF2-944B-54B50C2C0B1B}" type="presOf" srcId="{D789C725-583A-4EF4-BB4E-DA8D9660A3C1}" destId="{A79316EB-8DE0-4A83-B9FB-84AF58F3CBDD}" srcOrd="0" destOrd="0" presId="urn:microsoft.com/office/officeart/2005/8/layout/venn3"/>
    <dgm:cxn modelId="{7FEB122F-EFB5-4FCA-9B51-587CBAA1167C}" srcId="{CB4F1782-CFD8-4C63-AD3B-6F7865F5D609}" destId="{4EC9A61F-18CB-42A7-A133-2DAC14C43C26}" srcOrd="2" destOrd="0" parTransId="{7330A75D-6AE4-4712-8965-F73A0EAE536F}" sibTransId="{47DB7736-7E12-410A-A7EC-B34B28DA1402}"/>
    <dgm:cxn modelId="{CA1B483D-27BC-4FEB-B166-E5324D294B62}" type="presOf" srcId="{EB6742FE-B7C3-42FF-A695-D3A71A3712B5}" destId="{086352AD-C19C-4733-82C1-CD7A00BF4260}" srcOrd="0" destOrd="0" presId="urn:microsoft.com/office/officeart/2005/8/layout/venn3"/>
    <dgm:cxn modelId="{D520525A-A035-44D6-B509-9ABD2DB31C2C}" type="presOf" srcId="{4EC9A61F-18CB-42A7-A133-2DAC14C43C26}" destId="{EBB7EE4E-78A1-4BF8-85CC-3C8EF7979360}" srcOrd="0" destOrd="0" presId="urn:microsoft.com/office/officeart/2005/8/layout/venn3"/>
    <dgm:cxn modelId="{6456D99D-71AA-428D-87A2-5DB344920CA9}" type="presOf" srcId="{95A559D1-E57B-49E0-8A57-69C2F4B7CF14}" destId="{AA693331-2EA4-4B13-8E2E-37CE0FD821AE}" srcOrd="0" destOrd="0" presId="urn:microsoft.com/office/officeart/2005/8/layout/venn3"/>
    <dgm:cxn modelId="{686D2DDB-E06D-4C7E-AE58-C95D092F62F4}" srcId="{CB4F1782-CFD8-4C63-AD3B-6F7865F5D609}" destId="{EB6742FE-B7C3-42FF-A695-D3A71A3712B5}" srcOrd="3" destOrd="0" parTransId="{0EE78D1D-74B5-4182-9047-1BBD328BD96B}" sibTransId="{220B469A-0AD4-460E-B2BC-51C1465A6D30}"/>
    <dgm:cxn modelId="{713500E1-F048-46CC-A7CF-9D5D96BE6721}" type="presOf" srcId="{CB4F1782-CFD8-4C63-AD3B-6F7865F5D609}" destId="{27EE7385-5727-4B8B-92C4-234D087106C6}" srcOrd="0" destOrd="0" presId="urn:microsoft.com/office/officeart/2005/8/layout/venn3"/>
    <dgm:cxn modelId="{65E674FA-8581-4211-AD8A-7B2D88262268}" srcId="{CB4F1782-CFD8-4C63-AD3B-6F7865F5D609}" destId="{D789C725-583A-4EF4-BB4E-DA8D9660A3C1}" srcOrd="1" destOrd="0" parTransId="{7A507EA0-F250-4440-BD24-1A712B6F3D02}" sibTransId="{55C80659-76DA-4D2F-ABDC-73391CA97CF2}"/>
    <dgm:cxn modelId="{8C6EE7E8-B8D3-4375-89FF-850C0BF73FD9}" type="presParOf" srcId="{27EE7385-5727-4B8B-92C4-234D087106C6}" destId="{AA693331-2EA4-4B13-8E2E-37CE0FD821AE}" srcOrd="0" destOrd="0" presId="urn:microsoft.com/office/officeart/2005/8/layout/venn3"/>
    <dgm:cxn modelId="{E5DD809A-05F3-4C5D-85FB-A8CD50842FB7}" type="presParOf" srcId="{27EE7385-5727-4B8B-92C4-234D087106C6}" destId="{22CE848A-D40A-4A7E-AF7F-A01D5D8B0963}" srcOrd="1" destOrd="0" presId="urn:microsoft.com/office/officeart/2005/8/layout/venn3"/>
    <dgm:cxn modelId="{58C6ADB4-6A12-4D5E-8C63-32C9D8C9516E}" type="presParOf" srcId="{27EE7385-5727-4B8B-92C4-234D087106C6}" destId="{A79316EB-8DE0-4A83-B9FB-84AF58F3CBDD}" srcOrd="2" destOrd="0" presId="urn:microsoft.com/office/officeart/2005/8/layout/venn3"/>
    <dgm:cxn modelId="{8D2EFEF9-4E90-4B20-ACFA-6EF012F325AE}" type="presParOf" srcId="{27EE7385-5727-4B8B-92C4-234D087106C6}" destId="{51B1EB72-C0BA-431B-A750-07F77F38D827}" srcOrd="3" destOrd="0" presId="urn:microsoft.com/office/officeart/2005/8/layout/venn3"/>
    <dgm:cxn modelId="{430BE9FB-091C-4C2E-876A-199CEB47E701}" type="presParOf" srcId="{27EE7385-5727-4B8B-92C4-234D087106C6}" destId="{EBB7EE4E-78A1-4BF8-85CC-3C8EF7979360}" srcOrd="4" destOrd="0" presId="urn:microsoft.com/office/officeart/2005/8/layout/venn3"/>
    <dgm:cxn modelId="{AF49E6FA-C49F-46A1-9C0F-9DE7AAAC3120}" type="presParOf" srcId="{27EE7385-5727-4B8B-92C4-234D087106C6}" destId="{5D724208-FA46-4140-B78F-B4154E927DB6}" srcOrd="5" destOrd="0" presId="urn:microsoft.com/office/officeart/2005/8/layout/venn3"/>
    <dgm:cxn modelId="{8FA2AD63-407E-43B8-91FE-09879DB353CC}" type="presParOf" srcId="{27EE7385-5727-4B8B-92C4-234D087106C6}" destId="{086352AD-C19C-4733-82C1-CD7A00BF4260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EF719D-0EAA-4FCB-8659-26BC9E3A3B56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EB26C0D-9C22-4488-A78C-CCAACA39665F}">
      <dgm:prSet phldrT="[Text]"/>
      <dgm:spPr>
        <a:noFill/>
        <a:ln w="63500">
          <a:solidFill>
            <a:schemeClr val="accent5"/>
          </a:solidFill>
        </a:ln>
      </dgm:spPr>
      <dgm:t>
        <a:bodyPr/>
        <a:lstStyle/>
        <a:p>
          <a:pPr>
            <a:buFontTx/>
            <a:buChar char="•"/>
          </a:pPr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Arabic learners often </a:t>
          </a:r>
          <a:r>
            <a:rPr lang="en-US" altLang="en-US" b="1" dirty="0">
              <a:solidFill>
                <a:schemeClr val="accent5"/>
              </a:solidFill>
              <a:latin typeface="Arial" panose="020B0604020202020204" pitchFamily="34" charset="0"/>
            </a:rPr>
            <a:t>memorize vocabulary</a:t>
          </a:r>
          <a:r>
            <a:rPr lang="en-US" altLang="en-US" dirty="0">
              <a:solidFill>
                <a:schemeClr val="accent5"/>
              </a:solidFill>
              <a:latin typeface="Arial" panose="020B0604020202020204" pitchFamily="34" charset="0"/>
            </a:rPr>
            <a:t> </a:t>
          </a:r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without real-life use or context clues.</a:t>
          </a:r>
          <a:endParaRPr lang="en-US" dirty="0">
            <a:solidFill>
              <a:schemeClr val="tx2"/>
            </a:solidFill>
          </a:endParaRPr>
        </a:p>
      </dgm:t>
    </dgm:pt>
    <dgm:pt modelId="{8AE489FE-CB33-44A7-A7EF-AC7F43B014F5}" type="parTrans" cxnId="{B56F1778-76AB-4B26-8976-F9B731DECA1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98BA1971-C90B-4CBB-8880-CF6BBBE2BF48}" type="sibTrans" cxnId="{B56F1778-76AB-4B26-8976-F9B731DECA11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219A169-2B97-467E-9446-700266C79A06}">
      <dgm:prSet/>
      <dgm:spPr>
        <a:noFill/>
        <a:ln w="63500">
          <a:solidFill>
            <a:srgbClr val="CE4D3A"/>
          </a:solidFill>
        </a:ln>
      </dgm:spPr>
      <dgm:t>
        <a:bodyPr/>
        <a:lstStyle/>
        <a:p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They’re </a:t>
          </a:r>
          <a:r>
            <a:rPr lang="en-US" altLang="en-US" b="1" dirty="0">
              <a:solidFill>
                <a:srgbClr val="CE4D3A"/>
              </a:solidFill>
              <a:latin typeface="Arial" panose="020B0604020202020204" pitchFamily="34" charset="0"/>
            </a:rPr>
            <a:t>not given chances to observe, guess, or test language</a:t>
          </a:r>
          <a:r>
            <a:rPr lang="en-US" altLang="en-US" dirty="0">
              <a:solidFill>
                <a:srgbClr val="CE4D3A"/>
              </a:solidFill>
              <a:latin typeface="Arial" panose="020B0604020202020204" pitchFamily="34" charset="0"/>
            </a:rPr>
            <a:t> </a:t>
          </a:r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through inquiry.</a:t>
          </a:r>
        </a:p>
      </dgm:t>
    </dgm:pt>
    <dgm:pt modelId="{8A4780BD-43EF-4125-B6D2-F6F355DA15F8}" type="parTrans" cxnId="{70379427-4EC5-4D96-B9DF-12C3F208EA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7F4613B-857A-4951-8018-E7F724BD2BCF}" type="sibTrans" cxnId="{70379427-4EC5-4D96-B9DF-12C3F208EAF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6D33D647-ECE6-43CA-891F-98D40129248C}">
      <dgm:prSet/>
      <dgm:spPr>
        <a:noFill/>
        <a:ln w="63500">
          <a:solidFill>
            <a:srgbClr val="B55852"/>
          </a:solidFill>
        </a:ln>
      </dgm:spPr>
      <dgm:t>
        <a:bodyPr/>
        <a:lstStyle/>
        <a:p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Science and other content areas are </a:t>
          </a:r>
          <a:r>
            <a:rPr lang="en-US" altLang="en-US" b="1" dirty="0">
              <a:solidFill>
                <a:srgbClr val="B55852"/>
              </a:solidFill>
              <a:latin typeface="Arial" panose="020B0604020202020204" pitchFamily="34" charset="0"/>
            </a:rPr>
            <a:t>rarely used as tools to connect meaningfully with Arabic</a:t>
          </a:r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.</a:t>
          </a:r>
        </a:p>
      </dgm:t>
    </dgm:pt>
    <dgm:pt modelId="{F82A009B-1227-476B-A008-2DF8F9843159}" type="parTrans" cxnId="{DA41C5E5-7D5E-42C4-A5F6-6A9DD70D9A6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EB49867C-C32D-49F7-B0A3-7AD459C7E38B}" type="sibTrans" cxnId="{DA41C5E5-7D5E-42C4-A5F6-6A9DD70D9A6E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22EFC3F4-A9F5-4DFA-974B-0A449145FA08}">
      <dgm:prSet/>
      <dgm:spPr>
        <a:noFill/>
        <a:ln w="63500">
          <a:solidFill>
            <a:srgbClr val="9C6A6A"/>
          </a:solidFill>
        </a:ln>
      </dgm:spPr>
      <dgm:t>
        <a:bodyPr/>
        <a:lstStyle/>
        <a:p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As a result, learners aren’t using Arabic </a:t>
          </a:r>
          <a:r>
            <a:rPr lang="en-US" altLang="en-US" dirty="0">
              <a:solidFill>
                <a:srgbClr val="9C6A6A"/>
              </a:solidFill>
              <a:latin typeface="Arial" panose="020B0604020202020204" pitchFamily="34" charset="0"/>
            </a:rPr>
            <a:t>to </a:t>
          </a:r>
          <a:r>
            <a:rPr lang="en-US" altLang="en-US" b="1" dirty="0">
              <a:solidFill>
                <a:srgbClr val="9C6A6A"/>
              </a:solidFill>
              <a:latin typeface="Arial" panose="020B0604020202020204" pitchFamily="34" charset="0"/>
            </a:rPr>
            <a:t>think, wonder, or build understanding</a:t>
          </a:r>
          <a:r>
            <a:rPr lang="en-US" altLang="en-US" dirty="0">
              <a:solidFill>
                <a:schemeClr val="tx2"/>
              </a:solidFill>
              <a:latin typeface="Arial" panose="020B0604020202020204" pitchFamily="34" charset="0"/>
            </a:rPr>
            <a:t>—just to recall.</a:t>
          </a:r>
        </a:p>
      </dgm:t>
    </dgm:pt>
    <dgm:pt modelId="{4E2CB966-A04C-436A-B129-458AB6179EBD}" type="parTrans" cxnId="{12CB2B7A-6258-41F0-BC08-768C53B3E3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30555790-E515-4ED1-B6E8-AD9E6138A0E5}" type="sibTrans" cxnId="{12CB2B7A-6258-41F0-BC08-768C53B3E3EB}">
      <dgm:prSet/>
      <dgm:spPr/>
      <dgm:t>
        <a:bodyPr/>
        <a:lstStyle/>
        <a:p>
          <a:endParaRPr lang="en-US">
            <a:solidFill>
              <a:schemeClr val="tx2"/>
            </a:solidFill>
          </a:endParaRPr>
        </a:p>
      </dgm:t>
    </dgm:pt>
    <dgm:pt modelId="{D96C242A-26B5-4557-A8D3-1D831409361E}" type="pres">
      <dgm:prSet presAssocID="{04EF719D-0EAA-4FCB-8659-26BC9E3A3B56}" presName="diagram" presStyleCnt="0">
        <dgm:presLayoutVars>
          <dgm:dir/>
          <dgm:resizeHandles val="exact"/>
        </dgm:presLayoutVars>
      </dgm:prSet>
      <dgm:spPr/>
    </dgm:pt>
    <dgm:pt modelId="{F8F3BC08-2E9E-4E73-AE9C-8B810F43A50C}" type="pres">
      <dgm:prSet presAssocID="{3EB26C0D-9C22-4488-A78C-CCAACA39665F}" presName="node" presStyleLbl="node1" presStyleIdx="0" presStyleCnt="4" custScaleX="519895" custLinFactNeighborY="7525">
        <dgm:presLayoutVars>
          <dgm:bulletEnabled val="1"/>
        </dgm:presLayoutVars>
      </dgm:prSet>
      <dgm:spPr/>
    </dgm:pt>
    <dgm:pt modelId="{A2455D93-1EBA-4F64-9788-578ACF30AFA0}" type="pres">
      <dgm:prSet presAssocID="{98BA1971-C90B-4CBB-8880-CF6BBBE2BF48}" presName="sibTrans" presStyleCnt="0"/>
      <dgm:spPr/>
    </dgm:pt>
    <dgm:pt modelId="{9AF0BDB5-0BB6-47DF-8957-1C86DEB9B35C}" type="pres">
      <dgm:prSet presAssocID="{3219A169-2B97-467E-9446-700266C79A06}" presName="node" presStyleLbl="node1" presStyleIdx="1" presStyleCnt="4" custScaleX="519895">
        <dgm:presLayoutVars>
          <dgm:bulletEnabled val="1"/>
        </dgm:presLayoutVars>
      </dgm:prSet>
      <dgm:spPr/>
    </dgm:pt>
    <dgm:pt modelId="{D7B16F51-10BC-4D3E-BED8-B1355F90A5F3}" type="pres">
      <dgm:prSet presAssocID="{37F4613B-857A-4951-8018-E7F724BD2BCF}" presName="sibTrans" presStyleCnt="0"/>
      <dgm:spPr/>
    </dgm:pt>
    <dgm:pt modelId="{48AA89B2-2892-4790-8877-C50FE4F8D265}" type="pres">
      <dgm:prSet presAssocID="{6D33D647-ECE6-43CA-891F-98D40129248C}" presName="node" presStyleLbl="node1" presStyleIdx="2" presStyleCnt="4" custScaleX="519895" custLinFactNeighborY="-6450">
        <dgm:presLayoutVars>
          <dgm:bulletEnabled val="1"/>
        </dgm:presLayoutVars>
      </dgm:prSet>
      <dgm:spPr/>
    </dgm:pt>
    <dgm:pt modelId="{D1AA29A5-099F-4E8F-B0AB-56D11A2C299B}" type="pres">
      <dgm:prSet presAssocID="{EB49867C-C32D-49F7-B0A3-7AD459C7E38B}" presName="sibTrans" presStyleCnt="0"/>
      <dgm:spPr/>
    </dgm:pt>
    <dgm:pt modelId="{7FB6EE6B-B0FB-49A5-8A8B-A18FFDA39522}" type="pres">
      <dgm:prSet presAssocID="{22EFC3F4-A9F5-4DFA-974B-0A449145FA08}" presName="node" presStyleLbl="node1" presStyleIdx="3" presStyleCnt="4" custScaleX="519895" custLinFactNeighborY="-12900">
        <dgm:presLayoutVars>
          <dgm:bulletEnabled val="1"/>
        </dgm:presLayoutVars>
      </dgm:prSet>
      <dgm:spPr/>
    </dgm:pt>
  </dgm:ptLst>
  <dgm:cxnLst>
    <dgm:cxn modelId="{85550C1D-3B3D-4EED-BC33-47E095714E42}" type="presOf" srcId="{22EFC3F4-A9F5-4DFA-974B-0A449145FA08}" destId="{7FB6EE6B-B0FB-49A5-8A8B-A18FFDA39522}" srcOrd="0" destOrd="0" presId="urn:microsoft.com/office/officeart/2005/8/layout/default"/>
    <dgm:cxn modelId="{70379427-4EC5-4D96-B9DF-12C3F208EAFB}" srcId="{04EF719D-0EAA-4FCB-8659-26BC9E3A3B56}" destId="{3219A169-2B97-467E-9446-700266C79A06}" srcOrd="1" destOrd="0" parTransId="{8A4780BD-43EF-4125-B6D2-F6F355DA15F8}" sibTransId="{37F4613B-857A-4951-8018-E7F724BD2BCF}"/>
    <dgm:cxn modelId="{CAA20D40-89E6-4CA0-97F7-C2D91320D77D}" type="presOf" srcId="{3EB26C0D-9C22-4488-A78C-CCAACA39665F}" destId="{F8F3BC08-2E9E-4E73-AE9C-8B810F43A50C}" srcOrd="0" destOrd="0" presId="urn:microsoft.com/office/officeart/2005/8/layout/default"/>
    <dgm:cxn modelId="{F2D52273-8900-4719-8B87-75CEC2F5667D}" type="presOf" srcId="{04EF719D-0EAA-4FCB-8659-26BC9E3A3B56}" destId="{D96C242A-26B5-4557-A8D3-1D831409361E}" srcOrd="0" destOrd="0" presId="urn:microsoft.com/office/officeart/2005/8/layout/default"/>
    <dgm:cxn modelId="{B56F1778-76AB-4B26-8976-F9B731DECA11}" srcId="{04EF719D-0EAA-4FCB-8659-26BC9E3A3B56}" destId="{3EB26C0D-9C22-4488-A78C-CCAACA39665F}" srcOrd="0" destOrd="0" parTransId="{8AE489FE-CB33-44A7-A7EF-AC7F43B014F5}" sibTransId="{98BA1971-C90B-4CBB-8880-CF6BBBE2BF48}"/>
    <dgm:cxn modelId="{12CB2B7A-6258-41F0-BC08-768C53B3E3EB}" srcId="{04EF719D-0EAA-4FCB-8659-26BC9E3A3B56}" destId="{22EFC3F4-A9F5-4DFA-974B-0A449145FA08}" srcOrd="3" destOrd="0" parTransId="{4E2CB966-A04C-436A-B129-458AB6179EBD}" sibTransId="{30555790-E515-4ED1-B6E8-AD9E6138A0E5}"/>
    <dgm:cxn modelId="{54BDF6AE-0ADB-4703-A373-4B20CAD329ED}" type="presOf" srcId="{3219A169-2B97-467E-9446-700266C79A06}" destId="{9AF0BDB5-0BB6-47DF-8957-1C86DEB9B35C}" srcOrd="0" destOrd="0" presId="urn:microsoft.com/office/officeart/2005/8/layout/default"/>
    <dgm:cxn modelId="{DA41C5E5-7D5E-42C4-A5F6-6A9DD70D9A6E}" srcId="{04EF719D-0EAA-4FCB-8659-26BC9E3A3B56}" destId="{6D33D647-ECE6-43CA-891F-98D40129248C}" srcOrd="2" destOrd="0" parTransId="{F82A009B-1227-476B-A008-2DF8F9843159}" sibTransId="{EB49867C-C32D-49F7-B0A3-7AD459C7E38B}"/>
    <dgm:cxn modelId="{7AF7A4F2-0E30-4F04-8FD3-9E7365AB4B6D}" type="presOf" srcId="{6D33D647-ECE6-43CA-891F-98D40129248C}" destId="{48AA89B2-2892-4790-8877-C50FE4F8D265}" srcOrd="0" destOrd="0" presId="urn:microsoft.com/office/officeart/2005/8/layout/default"/>
    <dgm:cxn modelId="{8866502E-BB97-4630-98B2-8B2B21558B00}" type="presParOf" srcId="{D96C242A-26B5-4557-A8D3-1D831409361E}" destId="{F8F3BC08-2E9E-4E73-AE9C-8B810F43A50C}" srcOrd="0" destOrd="0" presId="urn:microsoft.com/office/officeart/2005/8/layout/default"/>
    <dgm:cxn modelId="{DF601982-ABE6-4DF2-A6F3-263BE8B2A46E}" type="presParOf" srcId="{D96C242A-26B5-4557-A8D3-1D831409361E}" destId="{A2455D93-1EBA-4F64-9788-578ACF30AFA0}" srcOrd="1" destOrd="0" presId="urn:microsoft.com/office/officeart/2005/8/layout/default"/>
    <dgm:cxn modelId="{180925B3-FDBC-450F-BEB4-CC6649AB9CC2}" type="presParOf" srcId="{D96C242A-26B5-4557-A8D3-1D831409361E}" destId="{9AF0BDB5-0BB6-47DF-8957-1C86DEB9B35C}" srcOrd="2" destOrd="0" presId="urn:microsoft.com/office/officeart/2005/8/layout/default"/>
    <dgm:cxn modelId="{93C8440D-9752-46E7-ADA8-88F896168DB2}" type="presParOf" srcId="{D96C242A-26B5-4557-A8D3-1D831409361E}" destId="{D7B16F51-10BC-4D3E-BED8-B1355F90A5F3}" srcOrd="3" destOrd="0" presId="urn:microsoft.com/office/officeart/2005/8/layout/default"/>
    <dgm:cxn modelId="{02DDEAA0-03DB-4543-82AE-0477CC83094B}" type="presParOf" srcId="{D96C242A-26B5-4557-A8D3-1D831409361E}" destId="{48AA89B2-2892-4790-8877-C50FE4F8D265}" srcOrd="4" destOrd="0" presId="urn:microsoft.com/office/officeart/2005/8/layout/default"/>
    <dgm:cxn modelId="{0F4E23C4-3613-4AF1-A156-F6769B9780CA}" type="presParOf" srcId="{D96C242A-26B5-4557-A8D3-1D831409361E}" destId="{D1AA29A5-099F-4E8F-B0AB-56D11A2C299B}" srcOrd="5" destOrd="0" presId="urn:microsoft.com/office/officeart/2005/8/layout/default"/>
    <dgm:cxn modelId="{583490F2-D700-4515-B76B-160629866E8C}" type="presParOf" srcId="{D96C242A-26B5-4557-A8D3-1D831409361E}" destId="{7FB6EE6B-B0FB-49A5-8A8B-A18FFDA3952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E05D48-25B3-4BC8-96C5-0CC54E679E05}" type="doc">
      <dgm:prSet loTypeId="urn:microsoft.com/office/officeart/2005/8/layout/b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68DEA9-5091-48C4-81DA-88C64175A5D5}">
      <dgm:prSet phldrT="[Text]"/>
      <dgm:spPr/>
      <dgm:t>
        <a:bodyPr/>
        <a:lstStyle/>
        <a:p>
          <a:pPr>
            <a:buFont typeface="+mj-lt"/>
            <a:buAutoNum type="arabicPeriod"/>
          </a:pPr>
          <a:r>
            <a:rPr lang="en-US" b="1" dirty="0">
              <a:solidFill>
                <a:schemeClr val="tx1"/>
              </a:solidFill>
            </a:rPr>
            <a:t>Learner Engagement</a:t>
          </a:r>
          <a:endParaRPr lang="en-US" dirty="0">
            <a:solidFill>
              <a:schemeClr val="tx1"/>
            </a:solidFill>
          </a:endParaRPr>
        </a:p>
      </dgm:t>
    </dgm:pt>
    <dgm:pt modelId="{642E0050-2CD7-480F-96ED-3AA9EC9CC5DD}" type="parTrans" cxnId="{8F8F3352-F22A-4740-BAA7-7B42D4DF6796}">
      <dgm:prSet/>
      <dgm:spPr/>
      <dgm:t>
        <a:bodyPr/>
        <a:lstStyle/>
        <a:p>
          <a:endParaRPr lang="en-US"/>
        </a:p>
      </dgm:t>
    </dgm:pt>
    <dgm:pt modelId="{64590D5F-92AA-4064-A4DE-722FE213FDF1}" type="sibTrans" cxnId="{8F8F3352-F22A-4740-BAA7-7B42D4DF6796}">
      <dgm:prSet/>
      <dgm:spPr/>
      <dgm:t>
        <a:bodyPr/>
        <a:lstStyle/>
        <a:p>
          <a:endParaRPr lang="en-US"/>
        </a:p>
      </dgm:t>
    </dgm:pt>
    <dgm:pt modelId="{6949183F-2DCE-46CC-BDA7-948A1C490F3F}">
      <dgm:prSet/>
      <dgm:spPr/>
      <dgm:t>
        <a:bodyPr/>
        <a:lstStyle/>
        <a:p>
          <a:r>
            <a:rPr lang="en-US"/>
            <a:t>STEM books sparked high interest due to visuals and real-world connections</a:t>
          </a:r>
          <a:endParaRPr lang="en-US" dirty="0"/>
        </a:p>
      </dgm:t>
    </dgm:pt>
    <dgm:pt modelId="{BB6EEE8A-86E8-43EE-A932-CBED65CB2EBA}" type="parTrans" cxnId="{5F104E0F-50DD-4CE7-BE59-092A72A6C4C1}">
      <dgm:prSet/>
      <dgm:spPr/>
      <dgm:t>
        <a:bodyPr/>
        <a:lstStyle/>
        <a:p>
          <a:endParaRPr lang="en-US"/>
        </a:p>
      </dgm:t>
    </dgm:pt>
    <dgm:pt modelId="{F6416C35-0307-443D-8244-2357B85740AC}" type="sibTrans" cxnId="{5F104E0F-50DD-4CE7-BE59-092A72A6C4C1}">
      <dgm:prSet/>
      <dgm:spPr/>
      <dgm:t>
        <a:bodyPr/>
        <a:lstStyle/>
        <a:p>
          <a:endParaRPr lang="en-US"/>
        </a:p>
      </dgm:t>
    </dgm:pt>
    <dgm:pt modelId="{22634990-D126-42C2-859A-42668365C949}">
      <dgm:prSet/>
      <dgm:spPr/>
      <dgm:t>
        <a:bodyPr/>
        <a:lstStyle/>
        <a:p>
          <a:r>
            <a:rPr lang="en-US" dirty="0"/>
            <a:t>Students preferred stories that aligned with personal interests or prior science knowledge</a:t>
          </a:r>
        </a:p>
      </dgm:t>
    </dgm:pt>
    <dgm:pt modelId="{E42CB50D-B70D-43AA-923A-6F640AC14E5A}" type="parTrans" cxnId="{512E5EC6-91C0-4884-9B91-5BAF72312773}">
      <dgm:prSet/>
      <dgm:spPr/>
      <dgm:t>
        <a:bodyPr/>
        <a:lstStyle/>
        <a:p>
          <a:endParaRPr lang="en-US"/>
        </a:p>
      </dgm:t>
    </dgm:pt>
    <dgm:pt modelId="{446B97C0-B495-4EFB-A153-4135034A1A10}" type="sibTrans" cxnId="{512E5EC6-91C0-4884-9B91-5BAF72312773}">
      <dgm:prSet/>
      <dgm:spPr/>
      <dgm:t>
        <a:bodyPr/>
        <a:lstStyle/>
        <a:p>
          <a:endParaRPr lang="en-US"/>
        </a:p>
      </dgm:t>
    </dgm:pt>
    <dgm:pt modelId="{834AE025-D022-4268-8560-E7021F854FA7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Vocabulary Development</a:t>
          </a:r>
          <a:endParaRPr lang="en-US" dirty="0">
            <a:solidFill>
              <a:schemeClr val="tx1"/>
            </a:solidFill>
          </a:endParaRPr>
        </a:p>
      </dgm:t>
    </dgm:pt>
    <dgm:pt modelId="{94E3F351-A399-4DDE-B97A-90BDE127AFA7}" type="parTrans" cxnId="{92C95B5D-2093-4157-8EB3-351DD89357DD}">
      <dgm:prSet/>
      <dgm:spPr/>
      <dgm:t>
        <a:bodyPr/>
        <a:lstStyle/>
        <a:p>
          <a:endParaRPr lang="en-US"/>
        </a:p>
      </dgm:t>
    </dgm:pt>
    <dgm:pt modelId="{99F9EFA8-75FD-4156-9575-564D4166CA30}" type="sibTrans" cxnId="{92C95B5D-2093-4157-8EB3-351DD89357DD}">
      <dgm:prSet/>
      <dgm:spPr/>
      <dgm:t>
        <a:bodyPr/>
        <a:lstStyle/>
        <a:p>
          <a:endParaRPr lang="en-US"/>
        </a:p>
      </dgm:t>
    </dgm:pt>
    <dgm:pt modelId="{D0F73562-F5E9-428B-8423-74B32383B228}">
      <dgm:prSet/>
      <dgm:spPr/>
      <dgm:t>
        <a:bodyPr/>
        <a:lstStyle/>
        <a:p>
          <a:r>
            <a:rPr lang="en-US"/>
            <a:t>Students used </a:t>
          </a:r>
          <a:r>
            <a:rPr lang="en-US" b="1"/>
            <a:t>contextual guessing</a:t>
          </a:r>
          <a:r>
            <a:rPr lang="en-US"/>
            <a:t> or glossaries to learn new terms</a:t>
          </a:r>
          <a:endParaRPr lang="en-US" dirty="0"/>
        </a:p>
      </dgm:t>
    </dgm:pt>
    <dgm:pt modelId="{5AFA8D2F-25F5-445C-B6BE-4BD6C0A054A9}" type="parTrans" cxnId="{303549B8-4362-49CC-9761-C14636D68409}">
      <dgm:prSet/>
      <dgm:spPr/>
      <dgm:t>
        <a:bodyPr/>
        <a:lstStyle/>
        <a:p>
          <a:endParaRPr lang="en-US"/>
        </a:p>
      </dgm:t>
    </dgm:pt>
    <dgm:pt modelId="{FA3DEDD1-A9ED-4960-9595-9B6AF8F14A64}" type="sibTrans" cxnId="{303549B8-4362-49CC-9761-C14636D68409}">
      <dgm:prSet/>
      <dgm:spPr/>
      <dgm:t>
        <a:bodyPr/>
        <a:lstStyle/>
        <a:p>
          <a:endParaRPr lang="en-US"/>
        </a:p>
      </dgm:t>
    </dgm:pt>
    <dgm:pt modelId="{7B1DBF91-671B-41CF-BB12-BB5727E41EA3}">
      <dgm:prSet/>
      <dgm:spPr/>
      <dgm:t>
        <a:bodyPr/>
        <a:lstStyle/>
        <a:p>
          <a:r>
            <a:rPr lang="en-US" dirty="0"/>
            <a:t>Visuals helped learners infer meanings (e.g., </a:t>
          </a:r>
          <a:r>
            <a:rPr lang="en-US" i="1" dirty="0"/>
            <a:t>Antartika</a:t>
          </a:r>
          <a:r>
            <a:rPr lang="en-US" dirty="0"/>
            <a:t>, </a:t>
          </a:r>
          <a:r>
            <a:rPr lang="en-US" i="1" dirty="0" err="1"/>
            <a:t>Sharnaka</a:t>
          </a:r>
          <a:r>
            <a:rPr lang="en-US" dirty="0"/>
            <a:t>)</a:t>
          </a:r>
        </a:p>
      </dgm:t>
    </dgm:pt>
    <dgm:pt modelId="{F36836DC-A14D-41D2-A50C-5EBB79E56062}" type="parTrans" cxnId="{BAF1FBB3-A632-4652-88DF-EFD4FC4EB1BD}">
      <dgm:prSet/>
      <dgm:spPr/>
      <dgm:t>
        <a:bodyPr/>
        <a:lstStyle/>
        <a:p>
          <a:endParaRPr lang="en-US"/>
        </a:p>
      </dgm:t>
    </dgm:pt>
    <dgm:pt modelId="{06EC8247-329B-4DFF-8B30-332A6AC24BA9}" type="sibTrans" cxnId="{BAF1FBB3-A632-4652-88DF-EFD4FC4EB1BD}">
      <dgm:prSet/>
      <dgm:spPr/>
      <dgm:t>
        <a:bodyPr/>
        <a:lstStyle/>
        <a:p>
          <a:endParaRPr lang="en-US"/>
        </a:p>
      </dgm:t>
    </dgm:pt>
    <dgm:pt modelId="{6C2A15AD-60F6-4AA3-98D4-8A6581760C1D}">
      <dgm:prSet/>
      <dgm:spPr/>
      <dgm:t>
        <a:bodyPr/>
        <a:lstStyle/>
        <a:p>
          <a:r>
            <a:rPr lang="en-US" dirty="0"/>
            <a:t>Dialectal mismatch sometimes limit real-life usage</a:t>
          </a:r>
        </a:p>
      </dgm:t>
    </dgm:pt>
    <dgm:pt modelId="{7D4747BF-5640-4B2D-A154-00C994D0E289}" type="parTrans" cxnId="{11704AC9-6512-4E89-85D5-DD7D715C1171}">
      <dgm:prSet/>
      <dgm:spPr/>
      <dgm:t>
        <a:bodyPr/>
        <a:lstStyle/>
        <a:p>
          <a:endParaRPr lang="en-US"/>
        </a:p>
      </dgm:t>
    </dgm:pt>
    <dgm:pt modelId="{779AD6F6-6739-450B-88E9-3CDC29A6A53B}" type="sibTrans" cxnId="{11704AC9-6512-4E89-85D5-DD7D715C1171}">
      <dgm:prSet/>
      <dgm:spPr/>
      <dgm:t>
        <a:bodyPr/>
        <a:lstStyle/>
        <a:p>
          <a:endParaRPr lang="en-US"/>
        </a:p>
      </dgm:t>
    </dgm:pt>
    <dgm:pt modelId="{FDA7FC64-5B00-4526-8AB8-CF443D2BD172}">
      <dgm:prSet/>
      <dgm:spPr/>
      <dgm:t>
        <a:bodyPr/>
        <a:lstStyle/>
        <a:p>
          <a:r>
            <a:rPr lang="en-US" b="1" dirty="0">
              <a:solidFill>
                <a:schemeClr val="tx1"/>
              </a:solidFill>
            </a:rPr>
            <a:t>Interpretive Communication Growth</a:t>
          </a:r>
          <a:endParaRPr lang="en-US" dirty="0">
            <a:solidFill>
              <a:schemeClr val="tx1"/>
            </a:solidFill>
          </a:endParaRPr>
        </a:p>
      </dgm:t>
    </dgm:pt>
    <dgm:pt modelId="{EA93935F-C73D-427C-B8CD-BD19B30954DE}" type="parTrans" cxnId="{B94F4F3C-62B5-42E7-BF95-86E70DD06A20}">
      <dgm:prSet/>
      <dgm:spPr/>
      <dgm:t>
        <a:bodyPr/>
        <a:lstStyle/>
        <a:p>
          <a:endParaRPr lang="en-US"/>
        </a:p>
      </dgm:t>
    </dgm:pt>
    <dgm:pt modelId="{BCB67623-0B73-4A58-8CCC-9223FBB54975}" type="sibTrans" cxnId="{B94F4F3C-62B5-42E7-BF95-86E70DD06A20}">
      <dgm:prSet/>
      <dgm:spPr/>
      <dgm:t>
        <a:bodyPr/>
        <a:lstStyle/>
        <a:p>
          <a:endParaRPr lang="en-US"/>
        </a:p>
      </dgm:t>
    </dgm:pt>
    <dgm:pt modelId="{A35294C4-6631-4840-AF7F-F5DE46DA3543}">
      <dgm:prSet/>
      <dgm:spPr/>
      <dgm:t>
        <a:bodyPr/>
        <a:lstStyle/>
        <a:p>
          <a:r>
            <a:rPr lang="en-US"/>
            <a:t>ACTFL’s “Interpretive” standard was key: students could decode meaning even without explicit instruction</a:t>
          </a:r>
          <a:endParaRPr lang="en-US" dirty="0"/>
        </a:p>
      </dgm:t>
    </dgm:pt>
    <dgm:pt modelId="{8FB89754-4932-4CBF-A3FE-36A3FF1CCDD4}" type="parTrans" cxnId="{8C486B2D-B702-46E1-8D8D-096804BD9042}">
      <dgm:prSet/>
      <dgm:spPr/>
      <dgm:t>
        <a:bodyPr/>
        <a:lstStyle/>
        <a:p>
          <a:endParaRPr lang="en-US"/>
        </a:p>
      </dgm:t>
    </dgm:pt>
    <dgm:pt modelId="{402351B0-C00E-4566-9AA2-5E112CE0CFCB}" type="sibTrans" cxnId="{8C486B2D-B702-46E1-8D8D-096804BD9042}">
      <dgm:prSet/>
      <dgm:spPr/>
      <dgm:t>
        <a:bodyPr/>
        <a:lstStyle/>
        <a:p>
          <a:endParaRPr lang="en-US"/>
        </a:p>
      </dgm:t>
    </dgm:pt>
    <dgm:pt modelId="{5AE74273-A3AA-49D7-BE75-A08DFF13C068}" type="pres">
      <dgm:prSet presAssocID="{18E05D48-25B3-4BC8-96C5-0CC54E679E05}" presName="diagram" presStyleCnt="0">
        <dgm:presLayoutVars>
          <dgm:dir/>
          <dgm:animLvl val="lvl"/>
          <dgm:resizeHandles val="exact"/>
        </dgm:presLayoutVars>
      </dgm:prSet>
      <dgm:spPr/>
    </dgm:pt>
    <dgm:pt modelId="{937C0704-4944-4094-9B08-2FAC8083FFB9}" type="pres">
      <dgm:prSet presAssocID="{2368DEA9-5091-48C4-81DA-88C64175A5D5}" presName="compNode" presStyleCnt="0"/>
      <dgm:spPr/>
    </dgm:pt>
    <dgm:pt modelId="{CF6C3640-52E5-433B-A63B-471953DE3CA7}" type="pres">
      <dgm:prSet presAssocID="{2368DEA9-5091-48C4-81DA-88C64175A5D5}" presName="childRect" presStyleLbl="bgAcc1" presStyleIdx="0" presStyleCnt="3">
        <dgm:presLayoutVars>
          <dgm:bulletEnabled val="1"/>
        </dgm:presLayoutVars>
      </dgm:prSet>
      <dgm:spPr/>
    </dgm:pt>
    <dgm:pt modelId="{5402DD36-73A9-4B9A-B1BC-422169E2C19B}" type="pres">
      <dgm:prSet presAssocID="{2368DEA9-5091-48C4-81DA-88C64175A5D5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641930A7-235B-49D0-9323-B8EA044363E3}" type="pres">
      <dgm:prSet presAssocID="{2368DEA9-5091-48C4-81DA-88C64175A5D5}" presName="parentRect" presStyleLbl="alignNode1" presStyleIdx="0" presStyleCnt="3"/>
      <dgm:spPr/>
    </dgm:pt>
    <dgm:pt modelId="{8C52A91D-C651-4D78-AD32-5CB95813263A}" type="pres">
      <dgm:prSet presAssocID="{2368DEA9-5091-48C4-81DA-88C64175A5D5}" presName="adorn" presStyleLbl="fgAccFollow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nections with solid fill"/>
        </a:ext>
      </dgm:extLst>
    </dgm:pt>
    <dgm:pt modelId="{801C9BC6-D438-4E16-943A-D673CFBFA76F}" type="pres">
      <dgm:prSet presAssocID="{64590D5F-92AA-4064-A4DE-722FE213FDF1}" presName="sibTrans" presStyleLbl="sibTrans2D1" presStyleIdx="0" presStyleCnt="0"/>
      <dgm:spPr/>
    </dgm:pt>
    <dgm:pt modelId="{AB16B2ED-37E4-4B90-85C3-C64B97FE71A9}" type="pres">
      <dgm:prSet presAssocID="{834AE025-D022-4268-8560-E7021F854FA7}" presName="compNode" presStyleCnt="0"/>
      <dgm:spPr/>
    </dgm:pt>
    <dgm:pt modelId="{145A98F2-586E-4FB4-A9AD-645AE2CF2F84}" type="pres">
      <dgm:prSet presAssocID="{834AE025-D022-4268-8560-E7021F854FA7}" presName="childRect" presStyleLbl="bgAcc1" presStyleIdx="1" presStyleCnt="3">
        <dgm:presLayoutVars>
          <dgm:bulletEnabled val="1"/>
        </dgm:presLayoutVars>
      </dgm:prSet>
      <dgm:spPr/>
    </dgm:pt>
    <dgm:pt modelId="{8D11A829-732A-40D6-A985-650E0C522EC7}" type="pres">
      <dgm:prSet presAssocID="{834AE025-D022-4268-8560-E7021F854F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96D37D9-C643-4575-ABF0-DB2BF87A37CA}" type="pres">
      <dgm:prSet presAssocID="{834AE025-D022-4268-8560-E7021F854FA7}" presName="parentRect" presStyleLbl="alignNode1" presStyleIdx="1" presStyleCnt="3"/>
      <dgm:spPr/>
    </dgm:pt>
    <dgm:pt modelId="{9DC34B23-5749-4B6F-AD11-92ADD7D9806F}" type="pres">
      <dgm:prSet presAssocID="{834AE025-D022-4268-8560-E7021F854FA7}" presName="adorn" presStyleLbl="fgAccFollow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 with solid fill"/>
        </a:ext>
      </dgm:extLst>
    </dgm:pt>
    <dgm:pt modelId="{FC9EAD0A-ABB6-443B-9225-9CAF336C0862}" type="pres">
      <dgm:prSet presAssocID="{99F9EFA8-75FD-4156-9575-564D4166CA30}" presName="sibTrans" presStyleLbl="sibTrans2D1" presStyleIdx="0" presStyleCnt="0"/>
      <dgm:spPr/>
    </dgm:pt>
    <dgm:pt modelId="{3616F014-2998-4834-891C-499AD633630C}" type="pres">
      <dgm:prSet presAssocID="{FDA7FC64-5B00-4526-8AB8-CF443D2BD172}" presName="compNode" presStyleCnt="0"/>
      <dgm:spPr/>
    </dgm:pt>
    <dgm:pt modelId="{D95BD278-6FF0-4045-9A1F-B84C48A97FC8}" type="pres">
      <dgm:prSet presAssocID="{FDA7FC64-5B00-4526-8AB8-CF443D2BD172}" presName="childRect" presStyleLbl="bgAcc1" presStyleIdx="2" presStyleCnt="3">
        <dgm:presLayoutVars>
          <dgm:bulletEnabled val="1"/>
        </dgm:presLayoutVars>
      </dgm:prSet>
      <dgm:spPr/>
    </dgm:pt>
    <dgm:pt modelId="{D8C58A96-C9DE-4C09-BD83-AD7963D956E0}" type="pres">
      <dgm:prSet presAssocID="{FDA7FC64-5B00-4526-8AB8-CF443D2BD172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3F39424-AAEE-42B4-B2DC-22FA4E04B5C3}" type="pres">
      <dgm:prSet presAssocID="{FDA7FC64-5B00-4526-8AB8-CF443D2BD172}" presName="parentRect" presStyleLbl="alignNode1" presStyleIdx="2" presStyleCnt="3"/>
      <dgm:spPr/>
    </dgm:pt>
    <dgm:pt modelId="{B3B0D00B-9631-4F48-A9C6-1E7D64ECD538}" type="pres">
      <dgm:prSet presAssocID="{FDA7FC64-5B00-4526-8AB8-CF443D2BD172}" presName="adorn" presStyleLbl="fgAccFollow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ight And Left Brain with solid fill"/>
        </a:ext>
      </dgm:extLst>
    </dgm:pt>
  </dgm:ptLst>
  <dgm:cxnLst>
    <dgm:cxn modelId="{5F104E0F-50DD-4CE7-BE59-092A72A6C4C1}" srcId="{2368DEA9-5091-48C4-81DA-88C64175A5D5}" destId="{6949183F-2DCE-46CC-BDA7-948A1C490F3F}" srcOrd="0" destOrd="0" parTransId="{BB6EEE8A-86E8-43EE-A932-CBED65CB2EBA}" sibTransId="{F6416C35-0307-443D-8244-2357B85740AC}"/>
    <dgm:cxn modelId="{E5B23417-5E6F-414B-A2EB-3638A5CE9461}" type="presOf" srcId="{99F9EFA8-75FD-4156-9575-564D4166CA30}" destId="{FC9EAD0A-ABB6-443B-9225-9CAF336C0862}" srcOrd="0" destOrd="0" presId="urn:microsoft.com/office/officeart/2005/8/layout/bList2"/>
    <dgm:cxn modelId="{8C486B2D-B702-46E1-8D8D-096804BD9042}" srcId="{FDA7FC64-5B00-4526-8AB8-CF443D2BD172}" destId="{A35294C4-6631-4840-AF7F-F5DE46DA3543}" srcOrd="0" destOrd="0" parTransId="{8FB89754-4932-4CBF-A3FE-36A3FF1CCDD4}" sibTransId="{402351B0-C00E-4566-9AA2-5E112CE0CFCB}"/>
    <dgm:cxn modelId="{B930FC2F-B5E2-4387-822F-F4F72D5FC3E1}" type="presOf" srcId="{18E05D48-25B3-4BC8-96C5-0CC54E679E05}" destId="{5AE74273-A3AA-49D7-BE75-A08DFF13C068}" srcOrd="0" destOrd="0" presId="urn:microsoft.com/office/officeart/2005/8/layout/bList2"/>
    <dgm:cxn modelId="{B94F4F3C-62B5-42E7-BF95-86E70DD06A20}" srcId="{18E05D48-25B3-4BC8-96C5-0CC54E679E05}" destId="{FDA7FC64-5B00-4526-8AB8-CF443D2BD172}" srcOrd="2" destOrd="0" parTransId="{EA93935F-C73D-427C-B8CD-BD19B30954DE}" sibTransId="{BCB67623-0B73-4A58-8CCC-9223FBB54975}"/>
    <dgm:cxn modelId="{F217DE45-A456-4523-B3FC-4303C5860485}" type="presOf" srcId="{FDA7FC64-5B00-4526-8AB8-CF443D2BD172}" destId="{D8C58A96-C9DE-4C09-BD83-AD7963D956E0}" srcOrd="0" destOrd="0" presId="urn:microsoft.com/office/officeart/2005/8/layout/bList2"/>
    <dgm:cxn modelId="{4E40D74A-E0E2-407F-8071-69AD52027780}" type="presOf" srcId="{6949183F-2DCE-46CC-BDA7-948A1C490F3F}" destId="{CF6C3640-52E5-433B-A63B-471953DE3CA7}" srcOrd="0" destOrd="0" presId="urn:microsoft.com/office/officeart/2005/8/layout/bList2"/>
    <dgm:cxn modelId="{7A5D9B4C-D854-4F51-B201-2141683E55DE}" type="presOf" srcId="{22634990-D126-42C2-859A-42668365C949}" destId="{CF6C3640-52E5-433B-A63B-471953DE3CA7}" srcOrd="0" destOrd="1" presId="urn:microsoft.com/office/officeart/2005/8/layout/bList2"/>
    <dgm:cxn modelId="{8F8F3352-F22A-4740-BAA7-7B42D4DF6796}" srcId="{18E05D48-25B3-4BC8-96C5-0CC54E679E05}" destId="{2368DEA9-5091-48C4-81DA-88C64175A5D5}" srcOrd="0" destOrd="0" parTransId="{642E0050-2CD7-480F-96ED-3AA9EC9CC5DD}" sibTransId="{64590D5F-92AA-4064-A4DE-722FE213FDF1}"/>
    <dgm:cxn modelId="{D2A82E5A-B398-4A72-B3F7-F0ADC4A9160E}" type="presOf" srcId="{834AE025-D022-4268-8560-E7021F854FA7}" destId="{8D11A829-732A-40D6-A985-650E0C522EC7}" srcOrd="0" destOrd="0" presId="urn:microsoft.com/office/officeart/2005/8/layout/bList2"/>
    <dgm:cxn modelId="{92C95B5D-2093-4157-8EB3-351DD89357DD}" srcId="{18E05D48-25B3-4BC8-96C5-0CC54E679E05}" destId="{834AE025-D022-4268-8560-E7021F854FA7}" srcOrd="1" destOrd="0" parTransId="{94E3F351-A399-4DDE-B97A-90BDE127AFA7}" sibTransId="{99F9EFA8-75FD-4156-9575-564D4166CA30}"/>
    <dgm:cxn modelId="{8D4CEB8D-CFEF-413E-8742-1F4BF13C5986}" type="presOf" srcId="{2368DEA9-5091-48C4-81DA-88C64175A5D5}" destId="{641930A7-235B-49D0-9323-B8EA044363E3}" srcOrd="1" destOrd="0" presId="urn:microsoft.com/office/officeart/2005/8/layout/bList2"/>
    <dgm:cxn modelId="{03B8A195-1FA4-4607-B3EC-6EA4AD0BE76C}" type="presOf" srcId="{A35294C4-6631-4840-AF7F-F5DE46DA3543}" destId="{D95BD278-6FF0-4045-9A1F-B84C48A97FC8}" srcOrd="0" destOrd="0" presId="urn:microsoft.com/office/officeart/2005/8/layout/bList2"/>
    <dgm:cxn modelId="{38716199-0A67-458D-A6C2-2CEDC4417192}" type="presOf" srcId="{D0F73562-F5E9-428B-8423-74B32383B228}" destId="{145A98F2-586E-4FB4-A9AD-645AE2CF2F84}" srcOrd="0" destOrd="0" presId="urn:microsoft.com/office/officeart/2005/8/layout/bList2"/>
    <dgm:cxn modelId="{BAF1FBB3-A632-4652-88DF-EFD4FC4EB1BD}" srcId="{834AE025-D022-4268-8560-E7021F854FA7}" destId="{7B1DBF91-671B-41CF-BB12-BB5727E41EA3}" srcOrd="1" destOrd="0" parTransId="{F36836DC-A14D-41D2-A50C-5EBB79E56062}" sibTransId="{06EC8247-329B-4DFF-8B30-332A6AC24BA9}"/>
    <dgm:cxn modelId="{303549B8-4362-49CC-9761-C14636D68409}" srcId="{834AE025-D022-4268-8560-E7021F854FA7}" destId="{D0F73562-F5E9-428B-8423-74B32383B228}" srcOrd="0" destOrd="0" parTransId="{5AFA8D2F-25F5-445C-B6BE-4BD6C0A054A9}" sibTransId="{FA3DEDD1-A9ED-4960-9595-9B6AF8F14A64}"/>
    <dgm:cxn modelId="{106BCBBA-1473-4B64-87B9-A59A2AF5430C}" type="presOf" srcId="{FDA7FC64-5B00-4526-8AB8-CF443D2BD172}" destId="{23F39424-AAEE-42B4-B2DC-22FA4E04B5C3}" srcOrd="1" destOrd="0" presId="urn:microsoft.com/office/officeart/2005/8/layout/bList2"/>
    <dgm:cxn modelId="{512E5EC6-91C0-4884-9B91-5BAF72312773}" srcId="{2368DEA9-5091-48C4-81DA-88C64175A5D5}" destId="{22634990-D126-42C2-859A-42668365C949}" srcOrd="1" destOrd="0" parTransId="{E42CB50D-B70D-43AA-923A-6F640AC14E5A}" sibTransId="{446B97C0-B495-4EFB-A153-4135034A1A10}"/>
    <dgm:cxn modelId="{11704AC9-6512-4E89-85D5-DD7D715C1171}" srcId="{834AE025-D022-4268-8560-E7021F854FA7}" destId="{6C2A15AD-60F6-4AA3-98D4-8A6581760C1D}" srcOrd="2" destOrd="0" parTransId="{7D4747BF-5640-4B2D-A154-00C994D0E289}" sibTransId="{779AD6F6-6739-450B-88E9-3CDC29A6A53B}"/>
    <dgm:cxn modelId="{9C0645D2-4B69-4C75-B975-059F948717CE}" type="presOf" srcId="{2368DEA9-5091-48C4-81DA-88C64175A5D5}" destId="{5402DD36-73A9-4B9A-B1BC-422169E2C19B}" srcOrd="0" destOrd="0" presId="urn:microsoft.com/office/officeart/2005/8/layout/bList2"/>
    <dgm:cxn modelId="{26CF24E1-8B58-4265-9ED5-F6E6EA2C721A}" type="presOf" srcId="{7B1DBF91-671B-41CF-BB12-BB5727E41EA3}" destId="{145A98F2-586E-4FB4-A9AD-645AE2CF2F84}" srcOrd="0" destOrd="1" presId="urn:microsoft.com/office/officeart/2005/8/layout/bList2"/>
    <dgm:cxn modelId="{3038E4E5-21A3-4BBD-9B5E-394813281504}" type="presOf" srcId="{6C2A15AD-60F6-4AA3-98D4-8A6581760C1D}" destId="{145A98F2-586E-4FB4-A9AD-645AE2CF2F84}" srcOrd="0" destOrd="2" presId="urn:microsoft.com/office/officeart/2005/8/layout/bList2"/>
    <dgm:cxn modelId="{15D41AEE-85C5-4166-B8C6-34394E1BD7BD}" type="presOf" srcId="{64590D5F-92AA-4064-A4DE-722FE213FDF1}" destId="{801C9BC6-D438-4E16-943A-D673CFBFA76F}" srcOrd="0" destOrd="0" presId="urn:microsoft.com/office/officeart/2005/8/layout/bList2"/>
    <dgm:cxn modelId="{03DA42F2-1B61-44C6-AAEB-C1D807DE46F4}" type="presOf" srcId="{834AE025-D022-4268-8560-E7021F854FA7}" destId="{A96D37D9-C643-4575-ABF0-DB2BF87A37CA}" srcOrd="1" destOrd="0" presId="urn:microsoft.com/office/officeart/2005/8/layout/bList2"/>
    <dgm:cxn modelId="{BC87A58A-0D37-42BC-BDE6-0F8796A804EE}" type="presParOf" srcId="{5AE74273-A3AA-49D7-BE75-A08DFF13C068}" destId="{937C0704-4944-4094-9B08-2FAC8083FFB9}" srcOrd="0" destOrd="0" presId="urn:microsoft.com/office/officeart/2005/8/layout/bList2"/>
    <dgm:cxn modelId="{D89F4769-3969-4F20-B1BE-93F82C058BC8}" type="presParOf" srcId="{937C0704-4944-4094-9B08-2FAC8083FFB9}" destId="{CF6C3640-52E5-433B-A63B-471953DE3CA7}" srcOrd="0" destOrd="0" presId="urn:microsoft.com/office/officeart/2005/8/layout/bList2"/>
    <dgm:cxn modelId="{0C8D9DC9-29AC-4CD3-81C6-026E1DA83C9A}" type="presParOf" srcId="{937C0704-4944-4094-9B08-2FAC8083FFB9}" destId="{5402DD36-73A9-4B9A-B1BC-422169E2C19B}" srcOrd="1" destOrd="0" presId="urn:microsoft.com/office/officeart/2005/8/layout/bList2"/>
    <dgm:cxn modelId="{7685D9AB-47E6-48C2-A663-1C576BC289D8}" type="presParOf" srcId="{937C0704-4944-4094-9B08-2FAC8083FFB9}" destId="{641930A7-235B-49D0-9323-B8EA044363E3}" srcOrd="2" destOrd="0" presId="urn:microsoft.com/office/officeart/2005/8/layout/bList2"/>
    <dgm:cxn modelId="{1D908C95-DD94-4BAA-AB29-6E612E556C30}" type="presParOf" srcId="{937C0704-4944-4094-9B08-2FAC8083FFB9}" destId="{8C52A91D-C651-4D78-AD32-5CB95813263A}" srcOrd="3" destOrd="0" presId="urn:microsoft.com/office/officeart/2005/8/layout/bList2"/>
    <dgm:cxn modelId="{83A69930-ABA8-40EE-9E69-C9000745E88C}" type="presParOf" srcId="{5AE74273-A3AA-49D7-BE75-A08DFF13C068}" destId="{801C9BC6-D438-4E16-943A-D673CFBFA76F}" srcOrd="1" destOrd="0" presId="urn:microsoft.com/office/officeart/2005/8/layout/bList2"/>
    <dgm:cxn modelId="{8C885622-A5C5-4FF8-B9F7-FDEAE5C0B28D}" type="presParOf" srcId="{5AE74273-A3AA-49D7-BE75-A08DFF13C068}" destId="{AB16B2ED-37E4-4B90-85C3-C64B97FE71A9}" srcOrd="2" destOrd="0" presId="urn:microsoft.com/office/officeart/2005/8/layout/bList2"/>
    <dgm:cxn modelId="{152CBB32-6FF1-4B0E-A56F-4DED1EF4808D}" type="presParOf" srcId="{AB16B2ED-37E4-4B90-85C3-C64B97FE71A9}" destId="{145A98F2-586E-4FB4-A9AD-645AE2CF2F84}" srcOrd="0" destOrd="0" presId="urn:microsoft.com/office/officeart/2005/8/layout/bList2"/>
    <dgm:cxn modelId="{3CFB0EA5-6095-4F5E-9B44-714D3511B5FF}" type="presParOf" srcId="{AB16B2ED-37E4-4B90-85C3-C64B97FE71A9}" destId="{8D11A829-732A-40D6-A985-650E0C522EC7}" srcOrd="1" destOrd="0" presId="urn:microsoft.com/office/officeart/2005/8/layout/bList2"/>
    <dgm:cxn modelId="{E4A1F646-79DD-468B-8943-C4A28DF6C539}" type="presParOf" srcId="{AB16B2ED-37E4-4B90-85C3-C64B97FE71A9}" destId="{A96D37D9-C643-4575-ABF0-DB2BF87A37CA}" srcOrd="2" destOrd="0" presId="urn:microsoft.com/office/officeart/2005/8/layout/bList2"/>
    <dgm:cxn modelId="{3827866E-BE5B-4460-9032-D616F9B62355}" type="presParOf" srcId="{AB16B2ED-37E4-4B90-85C3-C64B97FE71A9}" destId="{9DC34B23-5749-4B6F-AD11-92ADD7D9806F}" srcOrd="3" destOrd="0" presId="urn:microsoft.com/office/officeart/2005/8/layout/bList2"/>
    <dgm:cxn modelId="{236E2A74-BADE-4564-8BA8-C78F0AA3303F}" type="presParOf" srcId="{5AE74273-A3AA-49D7-BE75-A08DFF13C068}" destId="{FC9EAD0A-ABB6-443B-9225-9CAF336C0862}" srcOrd="3" destOrd="0" presId="urn:microsoft.com/office/officeart/2005/8/layout/bList2"/>
    <dgm:cxn modelId="{B63978D5-19B7-4AF3-8BAE-890EAFE07741}" type="presParOf" srcId="{5AE74273-A3AA-49D7-BE75-A08DFF13C068}" destId="{3616F014-2998-4834-891C-499AD633630C}" srcOrd="4" destOrd="0" presId="urn:microsoft.com/office/officeart/2005/8/layout/bList2"/>
    <dgm:cxn modelId="{DE947C68-7E32-4846-AAB5-2CB46B260B42}" type="presParOf" srcId="{3616F014-2998-4834-891C-499AD633630C}" destId="{D95BD278-6FF0-4045-9A1F-B84C48A97FC8}" srcOrd="0" destOrd="0" presId="urn:microsoft.com/office/officeart/2005/8/layout/bList2"/>
    <dgm:cxn modelId="{2F4674A9-A5EC-4B51-9948-24C77945178C}" type="presParOf" srcId="{3616F014-2998-4834-891C-499AD633630C}" destId="{D8C58A96-C9DE-4C09-BD83-AD7963D956E0}" srcOrd="1" destOrd="0" presId="urn:microsoft.com/office/officeart/2005/8/layout/bList2"/>
    <dgm:cxn modelId="{D8A0B69E-E2C8-4781-88E1-BD51984B77A1}" type="presParOf" srcId="{3616F014-2998-4834-891C-499AD633630C}" destId="{23F39424-AAEE-42B4-B2DC-22FA4E04B5C3}" srcOrd="2" destOrd="0" presId="urn:microsoft.com/office/officeart/2005/8/layout/bList2"/>
    <dgm:cxn modelId="{471B313B-B3F3-4F61-A7EA-FA76A0585801}" type="presParOf" srcId="{3616F014-2998-4834-891C-499AD633630C}" destId="{B3B0D00B-9631-4F48-A9C6-1E7D64ECD538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7368C12-7044-45FB-B4DD-AD4AA22CB49C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C42D145-E0E6-48EE-B3FF-B036D4C44C15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>
              <a:ln/>
              <a:effectLst/>
              <a:latin typeface="Arial" panose="020B0604020202020204" pitchFamily="34" charset="0"/>
            </a:rPr>
            <a:t>Know Your Learner</a:t>
          </a:r>
          <a:endParaRPr lang="en-US" b="0" dirty="0"/>
        </a:p>
      </dgm:t>
    </dgm:pt>
    <dgm:pt modelId="{C0D2FFAC-FA53-4528-8E27-75BB22EDB208}" type="parTrans" cxnId="{E6404E97-4182-4DC2-BF2C-6FC17103A353}">
      <dgm:prSet/>
      <dgm:spPr/>
      <dgm:t>
        <a:bodyPr/>
        <a:lstStyle/>
        <a:p>
          <a:endParaRPr lang="en-US"/>
        </a:p>
      </dgm:t>
    </dgm:pt>
    <dgm:pt modelId="{FF8181A3-3C50-4DAD-813B-73335B8C0557}" type="sibTrans" cxnId="{E6404E97-4182-4DC2-BF2C-6FC17103A353}">
      <dgm:prSet/>
      <dgm:spPr/>
      <dgm:t>
        <a:bodyPr/>
        <a:lstStyle/>
        <a:p>
          <a:endParaRPr lang="en-US"/>
        </a:p>
      </dgm:t>
    </dgm:pt>
    <dgm:pt modelId="{966728CD-7FEE-44E5-AADB-0FE30BD7ADEC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>
              <a:ln/>
              <a:effectLst/>
              <a:latin typeface="Arial" panose="020B0604020202020204" pitchFamily="34" charset="0"/>
            </a:rPr>
            <a:t>Define the Goal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021A1CF-AC61-4FB7-BA68-76E3CFF38C52}" type="parTrans" cxnId="{C916599E-DBC5-4EF8-870A-1D933832BABA}">
      <dgm:prSet/>
      <dgm:spPr/>
      <dgm:t>
        <a:bodyPr/>
        <a:lstStyle/>
        <a:p>
          <a:endParaRPr lang="en-US"/>
        </a:p>
      </dgm:t>
    </dgm:pt>
    <dgm:pt modelId="{D92F81BE-7209-4EB5-A964-61028AAD1E06}" type="sibTrans" cxnId="{C916599E-DBC5-4EF8-870A-1D933832BABA}">
      <dgm:prSet/>
      <dgm:spPr/>
      <dgm:t>
        <a:bodyPr/>
        <a:lstStyle/>
        <a:p>
          <a:endParaRPr lang="en-US"/>
        </a:p>
      </dgm:t>
    </dgm:pt>
    <dgm:pt modelId="{AD9F09A9-62F8-4F64-B403-760845416B79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What language skill(s) are you targeting? (e.g., vocabulary, presentation, comprehension)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55075FB4-C960-4EB8-97E2-D2DC3CF025CE}" type="parTrans" cxnId="{F131F24C-239E-484E-A6DD-DC58568573F1}">
      <dgm:prSet/>
      <dgm:spPr/>
      <dgm:t>
        <a:bodyPr/>
        <a:lstStyle/>
        <a:p>
          <a:endParaRPr lang="en-US"/>
        </a:p>
      </dgm:t>
    </dgm:pt>
    <dgm:pt modelId="{A5290E2B-E793-4938-AD38-CF0FF1030330}" type="sibTrans" cxnId="{F131F24C-239E-484E-A6DD-DC58568573F1}">
      <dgm:prSet/>
      <dgm:spPr/>
      <dgm:t>
        <a:bodyPr/>
        <a:lstStyle/>
        <a:p>
          <a:endParaRPr lang="en-US"/>
        </a:p>
      </dgm:t>
    </dgm:pt>
    <dgm:pt modelId="{2862240A-E48D-4E71-8BFF-487DC22FD9E4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Backward plan: </a:t>
          </a:r>
          <a:r>
            <a:rPr kumimoji="0" lang="en-US" altLang="en-US" b="0" i="1" u="none" strike="noStrike" cap="none" normalizeH="0" baseline="0">
              <a:ln/>
              <a:effectLst/>
              <a:latin typeface="Arial" panose="020B0604020202020204" pitchFamily="34" charset="0"/>
            </a:rPr>
            <a:t>What should the learner be able to do by the end?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B53F93FA-B4E5-4355-B39B-5D82E346601D}" type="parTrans" cxnId="{EBBE6563-2DA9-40BA-A4B9-245674A2D1D6}">
      <dgm:prSet/>
      <dgm:spPr/>
      <dgm:t>
        <a:bodyPr/>
        <a:lstStyle/>
        <a:p>
          <a:endParaRPr lang="en-US"/>
        </a:p>
      </dgm:t>
    </dgm:pt>
    <dgm:pt modelId="{DE10D712-023C-446E-BC02-7EB92EDE0A37}" type="sibTrans" cxnId="{EBBE6563-2DA9-40BA-A4B9-245674A2D1D6}">
      <dgm:prSet/>
      <dgm:spPr/>
      <dgm:t>
        <a:bodyPr/>
        <a:lstStyle/>
        <a:p>
          <a:endParaRPr lang="en-US"/>
        </a:p>
      </dgm:t>
    </dgm:pt>
    <dgm:pt modelId="{A8DE8697-E7EC-4792-BBD7-4229C85E3CA4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>
              <a:ln/>
              <a:effectLst/>
              <a:latin typeface="Arial" panose="020B0604020202020204" pitchFamily="34" charset="0"/>
            </a:rPr>
            <a:t>Make it Real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69CA7CB9-A99B-4708-A84C-133FA5E3A71E}" type="parTrans" cxnId="{47254562-5FD2-4103-A8F8-041641166EA0}">
      <dgm:prSet/>
      <dgm:spPr/>
      <dgm:t>
        <a:bodyPr/>
        <a:lstStyle/>
        <a:p>
          <a:endParaRPr lang="en-US"/>
        </a:p>
      </dgm:t>
    </dgm:pt>
    <dgm:pt modelId="{923DB097-714C-4EA2-BDE2-C1C8CE3CE27B}" type="sibTrans" cxnId="{47254562-5FD2-4103-A8F8-041641166EA0}">
      <dgm:prSet/>
      <dgm:spPr/>
      <dgm:t>
        <a:bodyPr/>
        <a:lstStyle/>
        <a:p>
          <a:endParaRPr lang="en-US"/>
        </a:p>
      </dgm:t>
    </dgm:pt>
    <dgm:pt modelId="{08E04602-5712-4610-9550-D872578356B6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Break the goal into smaller, hands-on experiences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E3F0BF4E-A29F-4018-9A9F-FBEE9A6DD48A}" type="parTrans" cxnId="{55A8B897-3AC4-4135-AEC1-8B2F0B23FBA6}">
      <dgm:prSet/>
      <dgm:spPr/>
      <dgm:t>
        <a:bodyPr/>
        <a:lstStyle/>
        <a:p>
          <a:endParaRPr lang="en-US"/>
        </a:p>
      </dgm:t>
    </dgm:pt>
    <dgm:pt modelId="{7D5FEACF-7AFD-481A-B11D-333E6D5A261D}" type="sibTrans" cxnId="{55A8B897-3AC4-4135-AEC1-8B2F0B23FBA6}">
      <dgm:prSet/>
      <dgm:spPr/>
      <dgm:t>
        <a:bodyPr/>
        <a:lstStyle/>
        <a:p>
          <a:endParaRPr lang="en-US"/>
        </a:p>
      </dgm:t>
    </dgm:pt>
    <dgm:pt modelId="{5792A63A-AE54-41A8-8DAA-8BBF666C1E49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Use storybooks not just as texts, but as </a:t>
          </a:r>
          <a:r>
            <a:rPr kumimoji="0" lang="en-US" altLang="en-US" b="1" i="0" u="none" strike="noStrike" cap="none" normalizeH="0" baseline="0">
              <a:ln/>
              <a:effectLst/>
              <a:latin typeface="Arial" panose="020B0604020202020204" pitchFamily="34" charset="0"/>
            </a:rPr>
            <a:t>stakeholders</a:t>
          </a:r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—tools that spark curiosity and drive inquiry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5958F4A3-403C-4591-AA4B-2AD7CC13C2D3}" type="parTrans" cxnId="{7796A920-E0F1-4E06-9CB2-DB865E0BD170}">
      <dgm:prSet/>
      <dgm:spPr/>
      <dgm:t>
        <a:bodyPr/>
        <a:lstStyle/>
        <a:p>
          <a:endParaRPr lang="en-US"/>
        </a:p>
      </dgm:t>
    </dgm:pt>
    <dgm:pt modelId="{DB503375-AB89-4F2E-8780-A7FC016A1E11}" type="sibTrans" cxnId="{7796A920-E0F1-4E06-9CB2-DB865E0BD170}">
      <dgm:prSet/>
      <dgm:spPr/>
      <dgm:t>
        <a:bodyPr/>
        <a:lstStyle/>
        <a:p>
          <a:endParaRPr lang="en-US"/>
        </a:p>
      </dgm:t>
    </dgm:pt>
    <dgm:pt modelId="{E351F468-7029-4A7B-AD47-D57CB8F6797C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1" i="0" u="none" strike="noStrike" cap="none" normalizeH="0" baseline="0">
              <a:ln/>
              <a:effectLst/>
              <a:latin typeface="Arial" panose="020B0604020202020204" pitchFamily="34" charset="0"/>
            </a:rPr>
            <a:t>Create Immersive Experiences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8A5291BA-3BC5-4378-AFC8-8B7B1F3F0ED1}" type="parTrans" cxnId="{D63F594A-C406-4F0E-AD6A-36BE7CBA64ED}">
      <dgm:prSet/>
      <dgm:spPr/>
      <dgm:t>
        <a:bodyPr/>
        <a:lstStyle/>
        <a:p>
          <a:endParaRPr lang="en-US"/>
        </a:p>
      </dgm:t>
    </dgm:pt>
    <dgm:pt modelId="{D1640C97-3028-49CE-B006-991B715EF928}" type="sibTrans" cxnId="{D63F594A-C406-4F0E-AD6A-36BE7CBA64ED}">
      <dgm:prSet/>
      <dgm:spPr/>
      <dgm:t>
        <a:bodyPr/>
        <a:lstStyle/>
        <a:p>
          <a:endParaRPr lang="en-US"/>
        </a:p>
      </dgm:t>
    </dgm:pt>
    <dgm:pt modelId="{C31F1C14-9EBD-4B3D-BCA1-2239C74AF6CA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Anchor learning in real-life scenarios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F30079B8-1355-42BF-BD72-3F61D72545FB}" type="parTrans" cxnId="{D0913345-8173-4995-A9FD-9E83C7080750}">
      <dgm:prSet/>
      <dgm:spPr/>
      <dgm:t>
        <a:bodyPr/>
        <a:lstStyle/>
        <a:p>
          <a:endParaRPr lang="en-US"/>
        </a:p>
      </dgm:t>
    </dgm:pt>
    <dgm:pt modelId="{74C03B0F-590F-4754-B322-4623CD38545E}" type="sibTrans" cxnId="{D0913345-8173-4995-A9FD-9E83C7080750}">
      <dgm:prSet/>
      <dgm:spPr/>
      <dgm:t>
        <a:bodyPr/>
        <a:lstStyle/>
        <a:p>
          <a:endParaRPr lang="en-US"/>
        </a:p>
      </dgm:t>
    </dgm:pt>
    <dgm:pt modelId="{CA91EAB7-2262-4B66-8DCE-65C27427C5A5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Assess their Arabic proficiency</a:t>
          </a:r>
          <a:endParaRPr lang="en-US" b="0" dirty="0"/>
        </a:p>
      </dgm:t>
    </dgm:pt>
    <dgm:pt modelId="{4D77E0A8-8AFD-4191-B327-5C528B6AED2C}" type="parTrans" cxnId="{FEC4F0D7-D653-460D-A0EA-4CCC6AF24E60}">
      <dgm:prSet/>
      <dgm:spPr/>
      <dgm:t>
        <a:bodyPr/>
        <a:lstStyle/>
        <a:p>
          <a:endParaRPr lang="en-US"/>
        </a:p>
      </dgm:t>
    </dgm:pt>
    <dgm:pt modelId="{A61660BD-8AB9-4FD3-B0EC-F8DBC8562482}" type="sibTrans" cxnId="{FEC4F0D7-D653-460D-A0EA-4CCC6AF24E60}">
      <dgm:prSet/>
      <dgm:spPr/>
      <dgm:t>
        <a:bodyPr/>
        <a:lstStyle/>
        <a:p>
          <a:endParaRPr lang="en-US"/>
        </a:p>
      </dgm:t>
    </dgm:pt>
    <dgm:pt modelId="{CF2E1D70-5440-45B1-8586-5F073E9C8C95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 dirty="0">
              <a:ln/>
              <a:effectLst/>
              <a:latin typeface="Arial" panose="020B0604020202020204" pitchFamily="34" charset="0"/>
            </a:rPr>
            <a:t>Understand their interests and what feels meaningful to them</a:t>
          </a:r>
          <a:endParaRPr lang="en-US" b="0" dirty="0"/>
        </a:p>
      </dgm:t>
    </dgm:pt>
    <dgm:pt modelId="{39389371-282D-4D12-A03F-49B898B1833D}" type="parTrans" cxnId="{7A9AC42B-1A91-4BF9-AD6F-0DDF1E2AA398}">
      <dgm:prSet/>
      <dgm:spPr/>
      <dgm:t>
        <a:bodyPr/>
        <a:lstStyle/>
        <a:p>
          <a:endParaRPr lang="en-US"/>
        </a:p>
      </dgm:t>
    </dgm:pt>
    <dgm:pt modelId="{50F78A06-8F31-4A29-A313-4B6AAC3A0AC1}" type="sibTrans" cxnId="{7A9AC42B-1A91-4BF9-AD6F-0DDF1E2AA398}">
      <dgm:prSet/>
      <dgm:spPr/>
      <dgm:t>
        <a:bodyPr/>
        <a:lstStyle/>
        <a:p>
          <a:endParaRPr lang="en-US"/>
        </a:p>
      </dgm:t>
    </dgm:pt>
    <dgm:pt modelId="{5CEB6322-95DC-4AED-AD17-B248C9498AF7}">
      <dgm:prSet/>
      <dgm:spPr>
        <a:ln>
          <a:solidFill>
            <a:schemeClr val="accent5"/>
          </a:solidFill>
        </a:ln>
      </dgm:spPr>
      <dgm:t>
        <a:bodyPr/>
        <a:lstStyle/>
        <a:p>
          <a:r>
            <a:rPr kumimoji="0" lang="en-US" altLang="en-US" b="0" i="0" u="none" strike="noStrike" cap="none" normalizeH="0" baseline="0">
              <a:ln/>
              <a:effectLst/>
              <a:latin typeface="Arial" panose="020B0604020202020204" pitchFamily="34" charset="0"/>
            </a:rPr>
            <a:t>Encourage learners to read, ask, build, share, and reflect—in Arabic</a:t>
          </a:r>
          <a:endParaRPr kumimoji="0" lang="en-US" altLang="en-US" b="0" i="0" u="none" strike="noStrike" cap="none" normalizeH="0" baseline="0" dirty="0">
            <a:ln/>
            <a:effectLst/>
            <a:latin typeface="Arial" panose="020B0604020202020204" pitchFamily="34" charset="0"/>
          </a:endParaRPr>
        </a:p>
      </dgm:t>
    </dgm:pt>
    <dgm:pt modelId="{E16384E2-4C88-48D4-8075-C05D4B17AE1E}" type="parTrans" cxnId="{F6D4E261-AF4F-43D9-B642-69B56412E957}">
      <dgm:prSet/>
      <dgm:spPr/>
      <dgm:t>
        <a:bodyPr/>
        <a:lstStyle/>
        <a:p>
          <a:endParaRPr lang="en-US"/>
        </a:p>
      </dgm:t>
    </dgm:pt>
    <dgm:pt modelId="{D4F9E01C-569F-46AB-9A64-59AAD4B11F96}" type="sibTrans" cxnId="{F6D4E261-AF4F-43D9-B642-69B56412E957}">
      <dgm:prSet/>
      <dgm:spPr/>
      <dgm:t>
        <a:bodyPr/>
        <a:lstStyle/>
        <a:p>
          <a:endParaRPr lang="en-US"/>
        </a:p>
      </dgm:t>
    </dgm:pt>
    <dgm:pt modelId="{554FEF65-643F-49F0-91A5-6FEBBAF55B80}" type="pres">
      <dgm:prSet presAssocID="{47368C12-7044-45FB-B4DD-AD4AA22CB49C}" presName="Name0" presStyleCnt="0">
        <dgm:presLayoutVars>
          <dgm:dir/>
          <dgm:resizeHandles val="exact"/>
        </dgm:presLayoutVars>
      </dgm:prSet>
      <dgm:spPr/>
    </dgm:pt>
    <dgm:pt modelId="{58E3E687-32D0-4692-B041-29CC911542C8}" type="pres">
      <dgm:prSet presAssocID="{2C42D145-E0E6-48EE-B3FF-B036D4C44C15}" presName="node" presStyleLbl="node1" presStyleIdx="0" presStyleCnt="4">
        <dgm:presLayoutVars>
          <dgm:bulletEnabled val="1"/>
        </dgm:presLayoutVars>
      </dgm:prSet>
      <dgm:spPr/>
    </dgm:pt>
    <dgm:pt modelId="{0F7BA48B-0D8D-41A7-A037-C51DF2FF61D0}" type="pres">
      <dgm:prSet presAssocID="{FF8181A3-3C50-4DAD-813B-73335B8C0557}" presName="sibTrans" presStyleLbl="sibTrans2D1" presStyleIdx="0" presStyleCnt="3"/>
      <dgm:spPr/>
    </dgm:pt>
    <dgm:pt modelId="{52DF746F-777C-4623-9228-10381C218204}" type="pres">
      <dgm:prSet presAssocID="{FF8181A3-3C50-4DAD-813B-73335B8C0557}" presName="connectorText" presStyleLbl="sibTrans2D1" presStyleIdx="0" presStyleCnt="3"/>
      <dgm:spPr/>
    </dgm:pt>
    <dgm:pt modelId="{77A77C93-533D-4543-9122-911C064A71D7}" type="pres">
      <dgm:prSet presAssocID="{966728CD-7FEE-44E5-AADB-0FE30BD7ADEC}" presName="node" presStyleLbl="node1" presStyleIdx="1" presStyleCnt="4">
        <dgm:presLayoutVars>
          <dgm:bulletEnabled val="1"/>
        </dgm:presLayoutVars>
      </dgm:prSet>
      <dgm:spPr/>
    </dgm:pt>
    <dgm:pt modelId="{3A95634F-A978-4F31-84A4-5A4F4DA47AD8}" type="pres">
      <dgm:prSet presAssocID="{D92F81BE-7209-4EB5-A964-61028AAD1E06}" presName="sibTrans" presStyleLbl="sibTrans2D1" presStyleIdx="1" presStyleCnt="3"/>
      <dgm:spPr/>
    </dgm:pt>
    <dgm:pt modelId="{F6B7219A-CAD1-4A71-A61C-9A253CC5CDDE}" type="pres">
      <dgm:prSet presAssocID="{D92F81BE-7209-4EB5-A964-61028AAD1E06}" presName="connectorText" presStyleLbl="sibTrans2D1" presStyleIdx="1" presStyleCnt="3"/>
      <dgm:spPr/>
    </dgm:pt>
    <dgm:pt modelId="{9C3C316D-BA75-4114-9BC2-5955AA45F8C0}" type="pres">
      <dgm:prSet presAssocID="{A8DE8697-E7EC-4792-BBD7-4229C85E3CA4}" presName="node" presStyleLbl="node1" presStyleIdx="2" presStyleCnt="4">
        <dgm:presLayoutVars>
          <dgm:bulletEnabled val="1"/>
        </dgm:presLayoutVars>
      </dgm:prSet>
      <dgm:spPr/>
    </dgm:pt>
    <dgm:pt modelId="{AB8FC513-A984-42A2-8C31-DC0D6E6CA0CA}" type="pres">
      <dgm:prSet presAssocID="{923DB097-714C-4EA2-BDE2-C1C8CE3CE27B}" presName="sibTrans" presStyleLbl="sibTrans2D1" presStyleIdx="2" presStyleCnt="3"/>
      <dgm:spPr/>
    </dgm:pt>
    <dgm:pt modelId="{6FC96ECD-F2EB-4F8F-AC81-09DF1001524E}" type="pres">
      <dgm:prSet presAssocID="{923DB097-714C-4EA2-BDE2-C1C8CE3CE27B}" presName="connectorText" presStyleLbl="sibTrans2D1" presStyleIdx="2" presStyleCnt="3"/>
      <dgm:spPr/>
    </dgm:pt>
    <dgm:pt modelId="{A791003B-2F58-4C01-8456-FF3380712644}" type="pres">
      <dgm:prSet presAssocID="{E351F468-7029-4A7B-AD47-D57CB8F6797C}" presName="node" presStyleLbl="node1" presStyleIdx="3" presStyleCnt="4">
        <dgm:presLayoutVars>
          <dgm:bulletEnabled val="1"/>
        </dgm:presLayoutVars>
      </dgm:prSet>
      <dgm:spPr/>
    </dgm:pt>
  </dgm:ptLst>
  <dgm:cxnLst>
    <dgm:cxn modelId="{7796A920-E0F1-4E06-9CB2-DB865E0BD170}" srcId="{A8DE8697-E7EC-4792-BBD7-4229C85E3CA4}" destId="{5792A63A-AE54-41A8-8DAA-8BBF666C1E49}" srcOrd="1" destOrd="0" parTransId="{5958F4A3-403C-4591-AA4B-2AD7CC13C2D3}" sibTransId="{DB503375-AB89-4F2E-8780-A7FC016A1E11}"/>
    <dgm:cxn modelId="{ECEF5E25-3C04-494E-8DFB-2DE0CC737348}" type="presOf" srcId="{CF2E1D70-5440-45B1-8586-5F073E9C8C95}" destId="{58E3E687-32D0-4692-B041-29CC911542C8}" srcOrd="0" destOrd="2" presId="urn:microsoft.com/office/officeart/2005/8/layout/process1"/>
    <dgm:cxn modelId="{7A9AC42B-1A91-4BF9-AD6F-0DDF1E2AA398}" srcId="{2C42D145-E0E6-48EE-B3FF-B036D4C44C15}" destId="{CF2E1D70-5440-45B1-8586-5F073E9C8C95}" srcOrd="1" destOrd="0" parTransId="{39389371-282D-4D12-A03F-49B898B1833D}" sibTransId="{50F78A06-8F31-4A29-A313-4B6AAC3A0AC1}"/>
    <dgm:cxn modelId="{47DC6831-54BF-4A69-909B-1BB31387CB97}" type="presOf" srcId="{2C42D145-E0E6-48EE-B3FF-B036D4C44C15}" destId="{58E3E687-32D0-4692-B041-29CC911542C8}" srcOrd="0" destOrd="0" presId="urn:microsoft.com/office/officeart/2005/8/layout/process1"/>
    <dgm:cxn modelId="{822FE635-128D-4696-A265-3798AB1C307A}" type="presOf" srcId="{5792A63A-AE54-41A8-8DAA-8BBF666C1E49}" destId="{9C3C316D-BA75-4114-9BC2-5955AA45F8C0}" srcOrd="0" destOrd="2" presId="urn:microsoft.com/office/officeart/2005/8/layout/process1"/>
    <dgm:cxn modelId="{D683EB3F-093D-4949-9485-68F725FE34C4}" type="presOf" srcId="{08E04602-5712-4610-9550-D872578356B6}" destId="{9C3C316D-BA75-4114-9BC2-5955AA45F8C0}" srcOrd="0" destOrd="1" presId="urn:microsoft.com/office/officeart/2005/8/layout/process1"/>
    <dgm:cxn modelId="{D0913345-8173-4995-A9FD-9E83C7080750}" srcId="{E351F468-7029-4A7B-AD47-D57CB8F6797C}" destId="{C31F1C14-9EBD-4B3D-BCA1-2239C74AF6CA}" srcOrd="0" destOrd="0" parTransId="{F30079B8-1355-42BF-BD72-3F61D72545FB}" sibTransId="{74C03B0F-590F-4754-B322-4623CD38545E}"/>
    <dgm:cxn modelId="{3B835648-48DA-4DC3-B243-D46903966DF6}" type="presOf" srcId="{2862240A-E48D-4E71-8BFF-487DC22FD9E4}" destId="{77A77C93-533D-4543-9122-911C064A71D7}" srcOrd="0" destOrd="2" presId="urn:microsoft.com/office/officeart/2005/8/layout/process1"/>
    <dgm:cxn modelId="{D63F594A-C406-4F0E-AD6A-36BE7CBA64ED}" srcId="{47368C12-7044-45FB-B4DD-AD4AA22CB49C}" destId="{E351F468-7029-4A7B-AD47-D57CB8F6797C}" srcOrd="3" destOrd="0" parTransId="{8A5291BA-3BC5-4378-AFC8-8B7B1F3F0ED1}" sibTransId="{D1640C97-3028-49CE-B006-991B715EF928}"/>
    <dgm:cxn modelId="{F131F24C-239E-484E-A6DD-DC58568573F1}" srcId="{966728CD-7FEE-44E5-AADB-0FE30BD7ADEC}" destId="{AD9F09A9-62F8-4F64-B403-760845416B79}" srcOrd="0" destOrd="0" parTransId="{55075FB4-C960-4EB8-97E2-D2DC3CF025CE}" sibTransId="{A5290E2B-E793-4938-AD38-CF0FF1030330}"/>
    <dgm:cxn modelId="{D4F5EA4F-8991-4CDA-A421-85D3AB0AFA8C}" type="presOf" srcId="{CA91EAB7-2262-4B66-8DCE-65C27427C5A5}" destId="{58E3E687-32D0-4692-B041-29CC911542C8}" srcOrd="0" destOrd="1" presId="urn:microsoft.com/office/officeart/2005/8/layout/process1"/>
    <dgm:cxn modelId="{F6D4E261-AF4F-43D9-B642-69B56412E957}" srcId="{E351F468-7029-4A7B-AD47-D57CB8F6797C}" destId="{5CEB6322-95DC-4AED-AD17-B248C9498AF7}" srcOrd="1" destOrd="0" parTransId="{E16384E2-4C88-48D4-8075-C05D4B17AE1E}" sibTransId="{D4F9E01C-569F-46AB-9A64-59AAD4B11F96}"/>
    <dgm:cxn modelId="{47254562-5FD2-4103-A8F8-041641166EA0}" srcId="{47368C12-7044-45FB-B4DD-AD4AA22CB49C}" destId="{A8DE8697-E7EC-4792-BBD7-4229C85E3CA4}" srcOrd="2" destOrd="0" parTransId="{69CA7CB9-A99B-4708-A84C-133FA5E3A71E}" sibTransId="{923DB097-714C-4EA2-BDE2-C1C8CE3CE27B}"/>
    <dgm:cxn modelId="{EBBE6563-2DA9-40BA-A4B9-245674A2D1D6}" srcId="{966728CD-7FEE-44E5-AADB-0FE30BD7ADEC}" destId="{2862240A-E48D-4E71-8BFF-487DC22FD9E4}" srcOrd="1" destOrd="0" parTransId="{B53F93FA-B4E5-4355-B39B-5D82E346601D}" sibTransId="{DE10D712-023C-446E-BC02-7EB92EDE0A37}"/>
    <dgm:cxn modelId="{808CBA6F-838B-4DD9-9088-DB813C69272B}" type="presOf" srcId="{D92F81BE-7209-4EB5-A964-61028AAD1E06}" destId="{F6B7219A-CAD1-4A71-A61C-9A253CC5CDDE}" srcOrd="1" destOrd="0" presId="urn:microsoft.com/office/officeart/2005/8/layout/process1"/>
    <dgm:cxn modelId="{407B117A-AE1A-4B01-BBA4-7826DA4A7C80}" type="presOf" srcId="{C31F1C14-9EBD-4B3D-BCA1-2239C74AF6CA}" destId="{A791003B-2F58-4C01-8456-FF3380712644}" srcOrd="0" destOrd="1" presId="urn:microsoft.com/office/officeart/2005/8/layout/process1"/>
    <dgm:cxn modelId="{11818983-1806-479F-B7A1-2D2C0C876D2B}" type="presOf" srcId="{D92F81BE-7209-4EB5-A964-61028AAD1E06}" destId="{3A95634F-A978-4F31-84A4-5A4F4DA47AD8}" srcOrd="0" destOrd="0" presId="urn:microsoft.com/office/officeart/2005/8/layout/process1"/>
    <dgm:cxn modelId="{85429586-F573-47DB-97D8-E546B657B2E6}" type="presOf" srcId="{966728CD-7FEE-44E5-AADB-0FE30BD7ADEC}" destId="{77A77C93-533D-4543-9122-911C064A71D7}" srcOrd="0" destOrd="0" presId="urn:microsoft.com/office/officeart/2005/8/layout/process1"/>
    <dgm:cxn modelId="{E6404E97-4182-4DC2-BF2C-6FC17103A353}" srcId="{47368C12-7044-45FB-B4DD-AD4AA22CB49C}" destId="{2C42D145-E0E6-48EE-B3FF-B036D4C44C15}" srcOrd="0" destOrd="0" parTransId="{C0D2FFAC-FA53-4528-8E27-75BB22EDB208}" sibTransId="{FF8181A3-3C50-4DAD-813B-73335B8C0557}"/>
    <dgm:cxn modelId="{55A8B897-3AC4-4135-AEC1-8B2F0B23FBA6}" srcId="{A8DE8697-E7EC-4792-BBD7-4229C85E3CA4}" destId="{08E04602-5712-4610-9550-D872578356B6}" srcOrd="0" destOrd="0" parTransId="{E3F0BF4E-A29F-4018-9A9F-FBEE9A6DD48A}" sibTransId="{7D5FEACF-7AFD-481A-B11D-333E6D5A261D}"/>
    <dgm:cxn modelId="{4142339B-00CD-46BB-A2AF-8DFABE5FC305}" type="presOf" srcId="{FF8181A3-3C50-4DAD-813B-73335B8C0557}" destId="{0F7BA48B-0D8D-41A7-A037-C51DF2FF61D0}" srcOrd="0" destOrd="0" presId="urn:microsoft.com/office/officeart/2005/8/layout/process1"/>
    <dgm:cxn modelId="{C916599E-DBC5-4EF8-870A-1D933832BABA}" srcId="{47368C12-7044-45FB-B4DD-AD4AA22CB49C}" destId="{966728CD-7FEE-44E5-AADB-0FE30BD7ADEC}" srcOrd="1" destOrd="0" parTransId="{F021A1CF-AC61-4FB7-BA68-76E3CFF38C52}" sibTransId="{D92F81BE-7209-4EB5-A964-61028AAD1E06}"/>
    <dgm:cxn modelId="{CCA53EA2-A0C3-40EF-B085-36FCCCCD32B8}" type="presOf" srcId="{923DB097-714C-4EA2-BDE2-C1C8CE3CE27B}" destId="{6FC96ECD-F2EB-4F8F-AC81-09DF1001524E}" srcOrd="1" destOrd="0" presId="urn:microsoft.com/office/officeart/2005/8/layout/process1"/>
    <dgm:cxn modelId="{3611BDB4-411D-4DD1-A5EC-7302494302B9}" type="presOf" srcId="{E351F468-7029-4A7B-AD47-D57CB8F6797C}" destId="{A791003B-2F58-4C01-8456-FF3380712644}" srcOrd="0" destOrd="0" presId="urn:microsoft.com/office/officeart/2005/8/layout/process1"/>
    <dgm:cxn modelId="{848E68CF-6BEB-4A49-BE6F-74CDB4BE76EC}" type="presOf" srcId="{47368C12-7044-45FB-B4DD-AD4AA22CB49C}" destId="{554FEF65-643F-49F0-91A5-6FEBBAF55B80}" srcOrd="0" destOrd="0" presId="urn:microsoft.com/office/officeart/2005/8/layout/process1"/>
    <dgm:cxn modelId="{A7CA18D1-6990-4EA0-B6FE-A188B9C02F99}" type="presOf" srcId="{A8DE8697-E7EC-4792-BBD7-4229C85E3CA4}" destId="{9C3C316D-BA75-4114-9BC2-5955AA45F8C0}" srcOrd="0" destOrd="0" presId="urn:microsoft.com/office/officeart/2005/8/layout/process1"/>
    <dgm:cxn modelId="{B6CB9AD6-EA2D-4CB4-AECD-7493B60503CB}" type="presOf" srcId="{FF8181A3-3C50-4DAD-813B-73335B8C0557}" destId="{52DF746F-777C-4623-9228-10381C218204}" srcOrd="1" destOrd="0" presId="urn:microsoft.com/office/officeart/2005/8/layout/process1"/>
    <dgm:cxn modelId="{FEC4F0D7-D653-460D-A0EA-4CCC6AF24E60}" srcId="{2C42D145-E0E6-48EE-B3FF-B036D4C44C15}" destId="{CA91EAB7-2262-4B66-8DCE-65C27427C5A5}" srcOrd="0" destOrd="0" parTransId="{4D77E0A8-8AFD-4191-B327-5C528B6AED2C}" sibTransId="{A61660BD-8AB9-4FD3-B0EC-F8DBC8562482}"/>
    <dgm:cxn modelId="{F15819DE-949C-495F-AEEF-8F9C3599C886}" type="presOf" srcId="{AD9F09A9-62F8-4F64-B403-760845416B79}" destId="{77A77C93-533D-4543-9122-911C064A71D7}" srcOrd="0" destOrd="1" presId="urn:microsoft.com/office/officeart/2005/8/layout/process1"/>
    <dgm:cxn modelId="{3784B9F6-7930-46BB-9862-4860ED63E2DF}" type="presOf" srcId="{923DB097-714C-4EA2-BDE2-C1C8CE3CE27B}" destId="{AB8FC513-A984-42A2-8C31-DC0D6E6CA0CA}" srcOrd="0" destOrd="0" presId="urn:microsoft.com/office/officeart/2005/8/layout/process1"/>
    <dgm:cxn modelId="{B860DDF9-E4B6-41CF-971D-40957F3E1DDD}" type="presOf" srcId="{5CEB6322-95DC-4AED-AD17-B248C9498AF7}" destId="{A791003B-2F58-4C01-8456-FF3380712644}" srcOrd="0" destOrd="2" presId="urn:microsoft.com/office/officeart/2005/8/layout/process1"/>
    <dgm:cxn modelId="{6ADB8FD1-9740-47D4-A922-DD4956684BA4}" type="presParOf" srcId="{554FEF65-643F-49F0-91A5-6FEBBAF55B80}" destId="{58E3E687-32D0-4692-B041-29CC911542C8}" srcOrd="0" destOrd="0" presId="urn:microsoft.com/office/officeart/2005/8/layout/process1"/>
    <dgm:cxn modelId="{12313324-3E18-4066-9F0A-F552F6545636}" type="presParOf" srcId="{554FEF65-643F-49F0-91A5-6FEBBAF55B80}" destId="{0F7BA48B-0D8D-41A7-A037-C51DF2FF61D0}" srcOrd="1" destOrd="0" presId="urn:microsoft.com/office/officeart/2005/8/layout/process1"/>
    <dgm:cxn modelId="{49A327CE-5D04-408A-8C77-FFDFB9EB5106}" type="presParOf" srcId="{0F7BA48B-0D8D-41A7-A037-C51DF2FF61D0}" destId="{52DF746F-777C-4623-9228-10381C218204}" srcOrd="0" destOrd="0" presId="urn:microsoft.com/office/officeart/2005/8/layout/process1"/>
    <dgm:cxn modelId="{94179417-54D4-4980-B5B0-4EF56EAFAEDA}" type="presParOf" srcId="{554FEF65-643F-49F0-91A5-6FEBBAF55B80}" destId="{77A77C93-533D-4543-9122-911C064A71D7}" srcOrd="2" destOrd="0" presId="urn:microsoft.com/office/officeart/2005/8/layout/process1"/>
    <dgm:cxn modelId="{E11EB491-BC7E-4859-991E-53F8EC02E5E0}" type="presParOf" srcId="{554FEF65-643F-49F0-91A5-6FEBBAF55B80}" destId="{3A95634F-A978-4F31-84A4-5A4F4DA47AD8}" srcOrd="3" destOrd="0" presId="urn:microsoft.com/office/officeart/2005/8/layout/process1"/>
    <dgm:cxn modelId="{260746CD-5C30-46C2-841C-A389A2AFF1D4}" type="presParOf" srcId="{3A95634F-A978-4F31-84A4-5A4F4DA47AD8}" destId="{F6B7219A-CAD1-4A71-A61C-9A253CC5CDDE}" srcOrd="0" destOrd="0" presId="urn:microsoft.com/office/officeart/2005/8/layout/process1"/>
    <dgm:cxn modelId="{4BF55740-9DFB-468C-966F-91C6C04C2544}" type="presParOf" srcId="{554FEF65-643F-49F0-91A5-6FEBBAF55B80}" destId="{9C3C316D-BA75-4114-9BC2-5955AA45F8C0}" srcOrd="4" destOrd="0" presId="urn:microsoft.com/office/officeart/2005/8/layout/process1"/>
    <dgm:cxn modelId="{EEA6F7B9-69DA-4C9F-B42E-9A8C6A11B943}" type="presParOf" srcId="{554FEF65-643F-49F0-91A5-6FEBBAF55B80}" destId="{AB8FC513-A984-42A2-8C31-DC0D6E6CA0CA}" srcOrd="5" destOrd="0" presId="urn:microsoft.com/office/officeart/2005/8/layout/process1"/>
    <dgm:cxn modelId="{12EC9FAE-B0D8-45FA-AD53-C8DDE07B1C0B}" type="presParOf" srcId="{AB8FC513-A984-42A2-8C31-DC0D6E6CA0CA}" destId="{6FC96ECD-F2EB-4F8F-AC81-09DF1001524E}" srcOrd="0" destOrd="0" presId="urn:microsoft.com/office/officeart/2005/8/layout/process1"/>
    <dgm:cxn modelId="{91584EF0-ED1C-417E-8B77-245BF86CACDB}" type="presParOf" srcId="{554FEF65-643F-49F0-91A5-6FEBBAF55B80}" destId="{A791003B-2F58-4C01-8456-FF3380712644}" srcOrd="6" destOrd="0" presId="urn:microsoft.com/office/officeart/2005/8/layout/process1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7368C12-7044-45FB-B4DD-AD4AA22CB49C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CBD283D-D303-47BC-9286-F7A612882F5A}">
      <dgm:prSet/>
      <dgm:spPr/>
      <dgm:t>
        <a:bodyPr/>
        <a:lstStyle/>
        <a:p>
          <a:r>
            <a:rPr lang="en-US" b="1" dirty="0"/>
            <a:t>Choose Arabic science books</a:t>
          </a:r>
          <a:r>
            <a:rPr lang="en-US" dirty="0"/>
            <a:t> with engaging visuals and simple explanations</a:t>
          </a:r>
        </a:p>
      </dgm:t>
    </dgm:pt>
    <dgm:pt modelId="{177EDAF4-2AD8-4446-9B6B-90BA5DA3FDDE}" type="parTrans" cxnId="{A03A8381-B4C4-4908-BBD8-2310CD8C6EC9}">
      <dgm:prSet/>
      <dgm:spPr/>
      <dgm:t>
        <a:bodyPr/>
        <a:lstStyle/>
        <a:p>
          <a:endParaRPr lang="en-US"/>
        </a:p>
      </dgm:t>
    </dgm:pt>
    <dgm:pt modelId="{BC4D6030-0E70-40AD-A300-79583AC7D968}" type="sibTrans" cxnId="{A03A8381-B4C4-4908-BBD8-2310CD8C6EC9}">
      <dgm:prSet/>
      <dgm:spPr/>
      <dgm:t>
        <a:bodyPr/>
        <a:lstStyle/>
        <a:p>
          <a:endParaRPr lang="en-US"/>
        </a:p>
      </dgm:t>
    </dgm:pt>
    <dgm:pt modelId="{BBF59801-47D8-4D73-81E3-C5952F504159}">
      <dgm:prSet/>
      <dgm:spPr/>
      <dgm:t>
        <a:bodyPr/>
        <a:lstStyle/>
        <a:p>
          <a:r>
            <a:rPr lang="en-US" b="1" dirty="0"/>
            <a:t>Center inquiry</a:t>
          </a:r>
          <a:r>
            <a:rPr lang="en-US" dirty="0"/>
            <a:t>: Start with a question students can explore</a:t>
          </a:r>
        </a:p>
      </dgm:t>
    </dgm:pt>
    <dgm:pt modelId="{17501449-E164-403C-AAA6-2C1A74C7539D}" type="parTrans" cxnId="{F7CBA37F-3A87-4A72-B592-A5BA8FC8CCAB}">
      <dgm:prSet/>
      <dgm:spPr/>
      <dgm:t>
        <a:bodyPr/>
        <a:lstStyle/>
        <a:p>
          <a:endParaRPr lang="en-US"/>
        </a:p>
      </dgm:t>
    </dgm:pt>
    <dgm:pt modelId="{AFC770A3-FF6A-4AF8-B668-C0A9B7E057D9}" type="sibTrans" cxnId="{F7CBA37F-3A87-4A72-B592-A5BA8FC8CCAB}">
      <dgm:prSet/>
      <dgm:spPr/>
      <dgm:t>
        <a:bodyPr/>
        <a:lstStyle/>
        <a:p>
          <a:endParaRPr lang="en-US"/>
        </a:p>
      </dgm:t>
    </dgm:pt>
    <dgm:pt modelId="{5DEF18FD-C171-4AD5-810F-3E24AE2FB1D8}">
      <dgm:prSet/>
      <dgm:spPr/>
      <dgm:t>
        <a:bodyPr/>
        <a:lstStyle/>
        <a:p>
          <a:r>
            <a:rPr lang="en-US" b="1" dirty="0"/>
            <a:t>Connect with life</a:t>
          </a:r>
          <a:r>
            <a:rPr lang="en-US" dirty="0"/>
            <a:t>: Encourage students to build, draw, or simulate</a:t>
          </a:r>
        </a:p>
      </dgm:t>
    </dgm:pt>
    <dgm:pt modelId="{91E6A8FD-1B4F-4ECB-A694-5C887DDD1C64}" type="parTrans" cxnId="{3322DAE3-F63B-41A3-BF84-27AC0C699F1F}">
      <dgm:prSet/>
      <dgm:spPr/>
      <dgm:t>
        <a:bodyPr/>
        <a:lstStyle/>
        <a:p>
          <a:endParaRPr lang="en-US"/>
        </a:p>
      </dgm:t>
    </dgm:pt>
    <dgm:pt modelId="{704895B3-28D2-4860-896E-B260DA2AB5EB}" type="sibTrans" cxnId="{3322DAE3-F63B-41A3-BF84-27AC0C699F1F}">
      <dgm:prSet/>
      <dgm:spPr/>
      <dgm:t>
        <a:bodyPr/>
        <a:lstStyle/>
        <a:p>
          <a:endParaRPr lang="en-US"/>
        </a:p>
      </dgm:t>
    </dgm:pt>
    <dgm:pt modelId="{00F95433-AC18-4347-A7D9-0957B8A78606}">
      <dgm:prSet/>
      <dgm:spPr/>
      <dgm:t>
        <a:bodyPr/>
        <a:lstStyle/>
        <a:p>
          <a:r>
            <a:rPr lang="en-US" b="1"/>
            <a:t>Revisit vocabulary</a:t>
          </a:r>
          <a:r>
            <a:rPr lang="en-US"/>
            <a:t> in context, not isolation</a:t>
          </a:r>
          <a:endParaRPr lang="en-US" dirty="0"/>
        </a:p>
      </dgm:t>
    </dgm:pt>
    <dgm:pt modelId="{966F2D8F-F986-4F88-B68A-11415AABA084}" type="parTrans" cxnId="{6B85606F-0736-4B2E-8060-12280450A1AA}">
      <dgm:prSet/>
      <dgm:spPr/>
      <dgm:t>
        <a:bodyPr/>
        <a:lstStyle/>
        <a:p>
          <a:endParaRPr lang="en-US"/>
        </a:p>
      </dgm:t>
    </dgm:pt>
    <dgm:pt modelId="{79B4010C-B706-4982-BF70-AB8EB22AE477}" type="sibTrans" cxnId="{6B85606F-0736-4B2E-8060-12280450A1AA}">
      <dgm:prSet/>
      <dgm:spPr/>
      <dgm:t>
        <a:bodyPr/>
        <a:lstStyle/>
        <a:p>
          <a:endParaRPr lang="en-US"/>
        </a:p>
      </dgm:t>
    </dgm:pt>
    <dgm:pt modelId="{56706BC5-E256-45D4-A344-C64D37ADD058}" type="pres">
      <dgm:prSet presAssocID="{47368C12-7044-45FB-B4DD-AD4AA22CB49C}" presName="rootnode" presStyleCnt="0">
        <dgm:presLayoutVars>
          <dgm:chMax/>
          <dgm:chPref/>
          <dgm:dir/>
          <dgm:animLvl val="lvl"/>
        </dgm:presLayoutVars>
      </dgm:prSet>
      <dgm:spPr/>
    </dgm:pt>
    <dgm:pt modelId="{1F693C6C-356E-4C23-A1AA-E85E592926A1}" type="pres">
      <dgm:prSet presAssocID="{4CBD283D-D303-47BC-9286-F7A612882F5A}" presName="composite" presStyleCnt="0"/>
      <dgm:spPr/>
    </dgm:pt>
    <dgm:pt modelId="{6FFF081E-D8B0-4FF8-9E7F-0D5B1AD63FF1}" type="pres">
      <dgm:prSet presAssocID="{4CBD283D-D303-47BC-9286-F7A612882F5A}" presName="LShape" presStyleLbl="alignNode1" presStyleIdx="0" presStyleCnt="7"/>
      <dgm:spPr/>
    </dgm:pt>
    <dgm:pt modelId="{152986F0-08D9-433E-90A3-DFFAF4BF3A69}" type="pres">
      <dgm:prSet presAssocID="{4CBD283D-D303-47BC-9286-F7A612882F5A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93CA93C5-4CF8-44BF-B516-1E160E19D887}" type="pres">
      <dgm:prSet presAssocID="{4CBD283D-D303-47BC-9286-F7A612882F5A}" presName="Triangle" presStyleLbl="alignNode1" presStyleIdx="1" presStyleCnt="7"/>
      <dgm:spPr/>
    </dgm:pt>
    <dgm:pt modelId="{4C1EAE6F-35C0-42B3-8FC0-2185DDEC3971}" type="pres">
      <dgm:prSet presAssocID="{BC4D6030-0E70-40AD-A300-79583AC7D968}" presName="sibTrans" presStyleCnt="0"/>
      <dgm:spPr/>
    </dgm:pt>
    <dgm:pt modelId="{C9B860CA-9175-4730-86EE-E6117822D31F}" type="pres">
      <dgm:prSet presAssocID="{BC4D6030-0E70-40AD-A300-79583AC7D968}" presName="space" presStyleCnt="0"/>
      <dgm:spPr/>
    </dgm:pt>
    <dgm:pt modelId="{1490FEA5-6594-45DC-B2CE-E29AB9E060C8}" type="pres">
      <dgm:prSet presAssocID="{BBF59801-47D8-4D73-81E3-C5952F504159}" presName="composite" presStyleCnt="0"/>
      <dgm:spPr/>
    </dgm:pt>
    <dgm:pt modelId="{7826F749-9FB1-4A03-92F8-521BC6B931E3}" type="pres">
      <dgm:prSet presAssocID="{BBF59801-47D8-4D73-81E3-C5952F504159}" presName="LShape" presStyleLbl="alignNode1" presStyleIdx="2" presStyleCnt="7"/>
      <dgm:spPr/>
    </dgm:pt>
    <dgm:pt modelId="{8B48C768-F5A6-442C-8113-FFD5E9ABDF3B}" type="pres">
      <dgm:prSet presAssocID="{BBF59801-47D8-4D73-81E3-C5952F504159}" presName="ParentText" presStyleLbl="revTx" presStyleIdx="1" presStyleCnt="4">
        <dgm:presLayoutVars>
          <dgm:chMax val="0"/>
          <dgm:chPref val="0"/>
          <dgm:bulletEnabled val="1"/>
        </dgm:presLayoutVars>
      </dgm:prSet>
      <dgm:spPr/>
    </dgm:pt>
    <dgm:pt modelId="{57186652-4450-4D40-80DD-04C98E96F784}" type="pres">
      <dgm:prSet presAssocID="{BBF59801-47D8-4D73-81E3-C5952F504159}" presName="Triangle" presStyleLbl="alignNode1" presStyleIdx="3" presStyleCnt="7"/>
      <dgm:spPr/>
    </dgm:pt>
    <dgm:pt modelId="{336C874E-8A47-40B7-B272-118AA027F07D}" type="pres">
      <dgm:prSet presAssocID="{AFC770A3-FF6A-4AF8-B668-C0A9B7E057D9}" presName="sibTrans" presStyleCnt="0"/>
      <dgm:spPr/>
    </dgm:pt>
    <dgm:pt modelId="{A33D79A8-5AE1-4467-A01F-ECDBCD255D94}" type="pres">
      <dgm:prSet presAssocID="{AFC770A3-FF6A-4AF8-B668-C0A9B7E057D9}" presName="space" presStyleCnt="0"/>
      <dgm:spPr/>
    </dgm:pt>
    <dgm:pt modelId="{317CA31E-30C2-41BB-9E46-5522422CDDBD}" type="pres">
      <dgm:prSet presAssocID="{5DEF18FD-C171-4AD5-810F-3E24AE2FB1D8}" presName="composite" presStyleCnt="0"/>
      <dgm:spPr/>
    </dgm:pt>
    <dgm:pt modelId="{4A115261-364B-49E1-8138-1BF4BE72BDC8}" type="pres">
      <dgm:prSet presAssocID="{5DEF18FD-C171-4AD5-810F-3E24AE2FB1D8}" presName="LShape" presStyleLbl="alignNode1" presStyleIdx="4" presStyleCnt="7"/>
      <dgm:spPr/>
    </dgm:pt>
    <dgm:pt modelId="{9D8C74E3-F415-44A3-8324-8A17B728497B}" type="pres">
      <dgm:prSet presAssocID="{5DEF18FD-C171-4AD5-810F-3E24AE2FB1D8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AC9FAA54-EE76-4EFB-AB9F-7023D8E43D4E}" type="pres">
      <dgm:prSet presAssocID="{5DEF18FD-C171-4AD5-810F-3E24AE2FB1D8}" presName="Triangle" presStyleLbl="alignNode1" presStyleIdx="5" presStyleCnt="7"/>
      <dgm:spPr/>
    </dgm:pt>
    <dgm:pt modelId="{F9E24E34-34D7-449D-90F2-1C1BCF96B0C1}" type="pres">
      <dgm:prSet presAssocID="{704895B3-28D2-4860-896E-B260DA2AB5EB}" presName="sibTrans" presStyleCnt="0"/>
      <dgm:spPr/>
    </dgm:pt>
    <dgm:pt modelId="{878E8C65-F4A2-4ADC-A52F-EDF5BA5405A9}" type="pres">
      <dgm:prSet presAssocID="{704895B3-28D2-4860-896E-B260DA2AB5EB}" presName="space" presStyleCnt="0"/>
      <dgm:spPr/>
    </dgm:pt>
    <dgm:pt modelId="{823CB53A-67AF-4851-8786-6536DE8CA87A}" type="pres">
      <dgm:prSet presAssocID="{00F95433-AC18-4347-A7D9-0957B8A78606}" presName="composite" presStyleCnt="0"/>
      <dgm:spPr/>
    </dgm:pt>
    <dgm:pt modelId="{4DB9523A-B15F-4852-924B-74A12D36C109}" type="pres">
      <dgm:prSet presAssocID="{00F95433-AC18-4347-A7D9-0957B8A78606}" presName="LShape" presStyleLbl="alignNode1" presStyleIdx="6" presStyleCnt="7"/>
      <dgm:spPr/>
    </dgm:pt>
    <dgm:pt modelId="{BF3EF06D-9719-4DA1-9F05-46FBBCE2190A}" type="pres">
      <dgm:prSet presAssocID="{00F95433-AC18-4347-A7D9-0957B8A78606}" presName="ParentText" presStyleLbl="revTx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E2E92A14-5318-4FB3-BAA5-F07E2C603879}" type="presOf" srcId="{BBF59801-47D8-4D73-81E3-C5952F504159}" destId="{8B48C768-F5A6-442C-8113-FFD5E9ABDF3B}" srcOrd="0" destOrd="0" presId="urn:microsoft.com/office/officeart/2009/3/layout/StepUpProcess"/>
    <dgm:cxn modelId="{29B4521F-A055-4FA2-BD64-58141B54AE6C}" type="presOf" srcId="{5DEF18FD-C171-4AD5-810F-3E24AE2FB1D8}" destId="{9D8C74E3-F415-44A3-8324-8A17B728497B}" srcOrd="0" destOrd="0" presId="urn:microsoft.com/office/officeart/2009/3/layout/StepUpProcess"/>
    <dgm:cxn modelId="{25F2CF35-CE9B-440A-89E7-430B719649A7}" type="presOf" srcId="{47368C12-7044-45FB-B4DD-AD4AA22CB49C}" destId="{56706BC5-E256-45D4-A344-C64D37ADD058}" srcOrd="0" destOrd="0" presId="urn:microsoft.com/office/officeart/2009/3/layout/StepUpProcess"/>
    <dgm:cxn modelId="{A317A46C-8E5F-42DA-B20B-7F9DCDE3EDB4}" type="presOf" srcId="{00F95433-AC18-4347-A7D9-0957B8A78606}" destId="{BF3EF06D-9719-4DA1-9F05-46FBBCE2190A}" srcOrd="0" destOrd="0" presId="urn:microsoft.com/office/officeart/2009/3/layout/StepUpProcess"/>
    <dgm:cxn modelId="{6B85606F-0736-4B2E-8060-12280450A1AA}" srcId="{47368C12-7044-45FB-B4DD-AD4AA22CB49C}" destId="{00F95433-AC18-4347-A7D9-0957B8A78606}" srcOrd="3" destOrd="0" parTransId="{966F2D8F-F986-4F88-B68A-11415AABA084}" sibTransId="{79B4010C-B706-4982-BF70-AB8EB22AE477}"/>
    <dgm:cxn modelId="{41BD827C-F5F1-4952-84E3-74F928CA5C9D}" type="presOf" srcId="{4CBD283D-D303-47BC-9286-F7A612882F5A}" destId="{152986F0-08D9-433E-90A3-DFFAF4BF3A69}" srcOrd="0" destOrd="0" presId="urn:microsoft.com/office/officeart/2009/3/layout/StepUpProcess"/>
    <dgm:cxn modelId="{F7CBA37F-3A87-4A72-B592-A5BA8FC8CCAB}" srcId="{47368C12-7044-45FB-B4DD-AD4AA22CB49C}" destId="{BBF59801-47D8-4D73-81E3-C5952F504159}" srcOrd="1" destOrd="0" parTransId="{17501449-E164-403C-AAA6-2C1A74C7539D}" sibTransId="{AFC770A3-FF6A-4AF8-B668-C0A9B7E057D9}"/>
    <dgm:cxn modelId="{A03A8381-B4C4-4908-BBD8-2310CD8C6EC9}" srcId="{47368C12-7044-45FB-B4DD-AD4AA22CB49C}" destId="{4CBD283D-D303-47BC-9286-F7A612882F5A}" srcOrd="0" destOrd="0" parTransId="{177EDAF4-2AD8-4446-9B6B-90BA5DA3FDDE}" sibTransId="{BC4D6030-0E70-40AD-A300-79583AC7D968}"/>
    <dgm:cxn modelId="{3322DAE3-F63B-41A3-BF84-27AC0C699F1F}" srcId="{47368C12-7044-45FB-B4DD-AD4AA22CB49C}" destId="{5DEF18FD-C171-4AD5-810F-3E24AE2FB1D8}" srcOrd="2" destOrd="0" parTransId="{91E6A8FD-1B4F-4ECB-A694-5C887DDD1C64}" sibTransId="{704895B3-28D2-4860-896E-B260DA2AB5EB}"/>
    <dgm:cxn modelId="{713BD6EA-AFCE-449E-A2A9-5F39F95E3F4D}" type="presParOf" srcId="{56706BC5-E256-45D4-A344-C64D37ADD058}" destId="{1F693C6C-356E-4C23-A1AA-E85E592926A1}" srcOrd="0" destOrd="0" presId="urn:microsoft.com/office/officeart/2009/3/layout/StepUpProcess"/>
    <dgm:cxn modelId="{DA42FA0C-BDB6-49C0-B0B9-C6797615473E}" type="presParOf" srcId="{1F693C6C-356E-4C23-A1AA-E85E592926A1}" destId="{6FFF081E-D8B0-4FF8-9E7F-0D5B1AD63FF1}" srcOrd="0" destOrd="0" presId="urn:microsoft.com/office/officeart/2009/3/layout/StepUpProcess"/>
    <dgm:cxn modelId="{EE364504-05FF-480E-B808-92A77BE58AFF}" type="presParOf" srcId="{1F693C6C-356E-4C23-A1AA-E85E592926A1}" destId="{152986F0-08D9-433E-90A3-DFFAF4BF3A69}" srcOrd="1" destOrd="0" presId="urn:microsoft.com/office/officeart/2009/3/layout/StepUpProcess"/>
    <dgm:cxn modelId="{88E30BF3-D780-469C-9DCD-DE7B3EF014C6}" type="presParOf" srcId="{1F693C6C-356E-4C23-A1AA-E85E592926A1}" destId="{93CA93C5-4CF8-44BF-B516-1E160E19D887}" srcOrd="2" destOrd="0" presId="urn:microsoft.com/office/officeart/2009/3/layout/StepUpProcess"/>
    <dgm:cxn modelId="{1701BFB3-6C46-4D01-8EF0-EA14D48075A1}" type="presParOf" srcId="{56706BC5-E256-45D4-A344-C64D37ADD058}" destId="{4C1EAE6F-35C0-42B3-8FC0-2185DDEC3971}" srcOrd="1" destOrd="0" presId="urn:microsoft.com/office/officeart/2009/3/layout/StepUpProcess"/>
    <dgm:cxn modelId="{4C3C7501-4BE3-494C-96E5-3EE040F75DCA}" type="presParOf" srcId="{4C1EAE6F-35C0-42B3-8FC0-2185DDEC3971}" destId="{C9B860CA-9175-4730-86EE-E6117822D31F}" srcOrd="0" destOrd="0" presId="urn:microsoft.com/office/officeart/2009/3/layout/StepUpProcess"/>
    <dgm:cxn modelId="{3AAE1554-47EE-4869-AEE7-BDD9A17FC4B2}" type="presParOf" srcId="{56706BC5-E256-45D4-A344-C64D37ADD058}" destId="{1490FEA5-6594-45DC-B2CE-E29AB9E060C8}" srcOrd="2" destOrd="0" presId="urn:microsoft.com/office/officeart/2009/3/layout/StepUpProcess"/>
    <dgm:cxn modelId="{69E2123F-B2EF-4A61-B4BF-C5C08D896AA9}" type="presParOf" srcId="{1490FEA5-6594-45DC-B2CE-E29AB9E060C8}" destId="{7826F749-9FB1-4A03-92F8-521BC6B931E3}" srcOrd="0" destOrd="0" presId="urn:microsoft.com/office/officeart/2009/3/layout/StepUpProcess"/>
    <dgm:cxn modelId="{789F8F0E-DB9E-4AC1-9350-0B8CF5334008}" type="presParOf" srcId="{1490FEA5-6594-45DC-B2CE-E29AB9E060C8}" destId="{8B48C768-F5A6-442C-8113-FFD5E9ABDF3B}" srcOrd="1" destOrd="0" presId="urn:microsoft.com/office/officeart/2009/3/layout/StepUpProcess"/>
    <dgm:cxn modelId="{742AE2F6-5CAB-4F9C-BC61-FF8BD9217B91}" type="presParOf" srcId="{1490FEA5-6594-45DC-B2CE-E29AB9E060C8}" destId="{57186652-4450-4D40-80DD-04C98E96F784}" srcOrd="2" destOrd="0" presId="urn:microsoft.com/office/officeart/2009/3/layout/StepUpProcess"/>
    <dgm:cxn modelId="{D5381B43-CFE2-4982-B003-1BB3F7E71539}" type="presParOf" srcId="{56706BC5-E256-45D4-A344-C64D37ADD058}" destId="{336C874E-8A47-40B7-B272-118AA027F07D}" srcOrd="3" destOrd="0" presId="urn:microsoft.com/office/officeart/2009/3/layout/StepUpProcess"/>
    <dgm:cxn modelId="{EA342AAE-E02F-4512-9F95-15C68521E7B0}" type="presParOf" srcId="{336C874E-8A47-40B7-B272-118AA027F07D}" destId="{A33D79A8-5AE1-4467-A01F-ECDBCD255D94}" srcOrd="0" destOrd="0" presId="urn:microsoft.com/office/officeart/2009/3/layout/StepUpProcess"/>
    <dgm:cxn modelId="{519ABE23-0A7D-4D8E-8372-272AA91D213C}" type="presParOf" srcId="{56706BC5-E256-45D4-A344-C64D37ADD058}" destId="{317CA31E-30C2-41BB-9E46-5522422CDDBD}" srcOrd="4" destOrd="0" presId="urn:microsoft.com/office/officeart/2009/3/layout/StepUpProcess"/>
    <dgm:cxn modelId="{B006C538-F1A3-40CF-B1EA-20378D11E212}" type="presParOf" srcId="{317CA31E-30C2-41BB-9E46-5522422CDDBD}" destId="{4A115261-364B-49E1-8138-1BF4BE72BDC8}" srcOrd="0" destOrd="0" presId="urn:microsoft.com/office/officeart/2009/3/layout/StepUpProcess"/>
    <dgm:cxn modelId="{0ECBE8E4-24D4-4CD6-83BA-DF389A19B285}" type="presParOf" srcId="{317CA31E-30C2-41BB-9E46-5522422CDDBD}" destId="{9D8C74E3-F415-44A3-8324-8A17B728497B}" srcOrd="1" destOrd="0" presId="urn:microsoft.com/office/officeart/2009/3/layout/StepUpProcess"/>
    <dgm:cxn modelId="{116FC847-2138-41BA-A1C8-740D91B8ED5E}" type="presParOf" srcId="{317CA31E-30C2-41BB-9E46-5522422CDDBD}" destId="{AC9FAA54-EE76-4EFB-AB9F-7023D8E43D4E}" srcOrd="2" destOrd="0" presId="urn:microsoft.com/office/officeart/2009/3/layout/StepUpProcess"/>
    <dgm:cxn modelId="{847D1A4A-25A2-47B8-B598-C8ADCE39F5EA}" type="presParOf" srcId="{56706BC5-E256-45D4-A344-C64D37ADD058}" destId="{F9E24E34-34D7-449D-90F2-1C1BCF96B0C1}" srcOrd="5" destOrd="0" presId="urn:microsoft.com/office/officeart/2009/3/layout/StepUpProcess"/>
    <dgm:cxn modelId="{09DE20F2-6466-4AA3-9B2F-A247A1347523}" type="presParOf" srcId="{F9E24E34-34D7-449D-90F2-1C1BCF96B0C1}" destId="{878E8C65-F4A2-4ADC-A52F-EDF5BA5405A9}" srcOrd="0" destOrd="0" presId="urn:microsoft.com/office/officeart/2009/3/layout/StepUpProcess"/>
    <dgm:cxn modelId="{1AEBD201-7A3E-475C-BB5D-F59B585F2832}" type="presParOf" srcId="{56706BC5-E256-45D4-A344-C64D37ADD058}" destId="{823CB53A-67AF-4851-8786-6536DE8CA87A}" srcOrd="6" destOrd="0" presId="urn:microsoft.com/office/officeart/2009/3/layout/StepUpProcess"/>
    <dgm:cxn modelId="{E43D49C6-642A-4C75-83B3-FABC4548F954}" type="presParOf" srcId="{823CB53A-67AF-4851-8786-6536DE8CA87A}" destId="{4DB9523A-B15F-4852-924B-74A12D36C109}" srcOrd="0" destOrd="0" presId="urn:microsoft.com/office/officeart/2009/3/layout/StepUpProcess"/>
    <dgm:cxn modelId="{E4EBEB92-ABC7-4A72-987E-4D12B41F8965}" type="presParOf" srcId="{823CB53A-67AF-4851-8786-6536DE8CA87A}" destId="{BF3EF06D-9719-4DA1-9F05-46FBBCE2190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E05D48-25B3-4BC8-96C5-0CC54E679E0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1DB4B83-8AD8-4F2D-94A6-A304340F2EE9}">
      <dgm:prSet/>
      <dgm:spPr/>
      <dgm:t>
        <a:bodyPr/>
        <a:lstStyle/>
        <a:p>
          <a:r>
            <a:rPr lang="en-US" b="1" dirty="0"/>
            <a:t>Motivation &amp; Engagement</a:t>
          </a:r>
          <a:endParaRPr lang="en-US" dirty="0"/>
        </a:p>
      </dgm:t>
    </dgm:pt>
    <dgm:pt modelId="{74F5C85D-0B88-48AC-BBAC-0F5169F13B26}" type="parTrans" cxnId="{A6A9F8DE-E7D3-4F41-AD4F-E2FE7EF2947E}">
      <dgm:prSet/>
      <dgm:spPr/>
      <dgm:t>
        <a:bodyPr/>
        <a:lstStyle/>
        <a:p>
          <a:endParaRPr lang="en-US"/>
        </a:p>
      </dgm:t>
    </dgm:pt>
    <dgm:pt modelId="{A6E714E6-33BA-4CDE-96AA-9F5469B84F76}" type="sibTrans" cxnId="{A6A9F8DE-E7D3-4F41-AD4F-E2FE7EF2947E}">
      <dgm:prSet/>
      <dgm:spPr/>
      <dgm:t>
        <a:bodyPr/>
        <a:lstStyle/>
        <a:p>
          <a:endParaRPr lang="en-US"/>
        </a:p>
      </dgm:t>
    </dgm:pt>
    <dgm:pt modelId="{3DF8421C-0D06-4040-BAF3-8DC7278CE8AA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en-US" b="1" dirty="0"/>
            <a:t>Vocabulary Acquisition through Context</a:t>
          </a:r>
          <a:endParaRPr lang="en-US" dirty="0"/>
        </a:p>
      </dgm:t>
    </dgm:pt>
    <dgm:pt modelId="{2C26E216-96A9-4A8A-AF93-15DC22A54592}" type="parTrans" cxnId="{F14C39D8-D6D0-455B-91B4-F9E1EBF2216D}">
      <dgm:prSet/>
      <dgm:spPr/>
      <dgm:t>
        <a:bodyPr/>
        <a:lstStyle/>
        <a:p>
          <a:endParaRPr lang="en-US"/>
        </a:p>
      </dgm:t>
    </dgm:pt>
    <dgm:pt modelId="{1CBF3D6F-1BD7-4304-82C4-5265B9920C9D}" type="sibTrans" cxnId="{F14C39D8-D6D0-455B-91B4-F9E1EBF2216D}">
      <dgm:prSet/>
      <dgm:spPr/>
      <dgm:t>
        <a:bodyPr/>
        <a:lstStyle/>
        <a:p>
          <a:endParaRPr lang="en-US"/>
        </a:p>
      </dgm:t>
    </dgm:pt>
    <dgm:pt modelId="{556043AD-990E-4E32-BB9A-8DCC61BA2FEF}">
      <dgm:prSet custT="1"/>
      <dgm:spPr/>
      <dgm:t>
        <a:bodyPr/>
        <a:lstStyle/>
        <a:p>
          <a:r>
            <a:rPr lang="en-US" sz="1800" b="1" dirty="0"/>
            <a:t>Learners retained more vocabulary when supported by visuals, hands-on tasks, and contextual guessing.</a:t>
          </a:r>
          <a:br>
            <a:rPr lang="en-US" sz="1800" b="1" dirty="0"/>
          </a:br>
          <a:r>
            <a:rPr lang="en-US" sz="1400" dirty="0"/>
            <a:t>📖 </a:t>
          </a:r>
          <a:r>
            <a:rPr lang="en-US" sz="1400" i="1" dirty="0" err="1"/>
            <a:t>İnal</a:t>
          </a:r>
          <a:r>
            <a:rPr lang="en-US" sz="1400" i="1" dirty="0"/>
            <a:t> &amp; </a:t>
          </a:r>
          <a:r>
            <a:rPr lang="en-US" sz="1400" i="1" dirty="0" err="1"/>
            <a:t>Çakır</a:t>
          </a:r>
          <a:r>
            <a:rPr lang="en-US" sz="1400" i="1" dirty="0"/>
            <a:t> (2014)</a:t>
          </a:r>
          <a:r>
            <a:rPr lang="en-US" sz="1400" dirty="0"/>
            <a:t>: Story-based learning improves vocabulary retention.</a:t>
          </a:r>
          <a:br>
            <a:rPr lang="en-US" sz="1400" dirty="0"/>
          </a:br>
          <a:r>
            <a:rPr lang="en-US" sz="1400" dirty="0"/>
            <a:t>📖 </a:t>
          </a:r>
          <a:r>
            <a:rPr lang="en-US" sz="1400" i="1" dirty="0"/>
            <a:t>Kuhn &amp; Stahl (1998)</a:t>
          </a:r>
          <a:r>
            <a:rPr lang="en-US" sz="1400" dirty="0"/>
            <a:t>: Repeated exposure in meaningful contexts supports long-term mastery.</a:t>
          </a:r>
          <a:endParaRPr lang="en-US" sz="1600" b="1" dirty="0"/>
        </a:p>
      </dgm:t>
    </dgm:pt>
    <dgm:pt modelId="{5C614A71-7269-4255-9759-9B8CE41F064E}" type="parTrans" cxnId="{C64A2D30-F4A8-486B-A442-B7A46F98EB94}">
      <dgm:prSet/>
      <dgm:spPr/>
      <dgm:t>
        <a:bodyPr/>
        <a:lstStyle/>
        <a:p>
          <a:endParaRPr lang="en-US"/>
        </a:p>
      </dgm:t>
    </dgm:pt>
    <dgm:pt modelId="{AF92DF58-E87F-44AA-8BDA-0D7A54D0979C}" type="sibTrans" cxnId="{C64A2D30-F4A8-486B-A442-B7A46F98EB94}">
      <dgm:prSet/>
      <dgm:spPr/>
      <dgm:t>
        <a:bodyPr/>
        <a:lstStyle/>
        <a:p>
          <a:endParaRPr lang="en-US"/>
        </a:p>
      </dgm:t>
    </dgm:pt>
    <dgm:pt modelId="{D1ED19FC-1E4E-41CB-9D51-D85658F7351D}">
      <dgm:prSet/>
      <dgm:spPr>
        <a:solidFill>
          <a:schemeClr val="accent3">
            <a:lumMod val="90000"/>
          </a:schemeClr>
        </a:solidFill>
      </dgm:spPr>
      <dgm:t>
        <a:bodyPr/>
        <a:lstStyle/>
        <a:p>
          <a:r>
            <a:rPr lang="en-US" b="1" dirty="0"/>
            <a:t>Language Use for Meaning</a:t>
          </a:r>
          <a:endParaRPr lang="en-US" dirty="0"/>
        </a:p>
      </dgm:t>
    </dgm:pt>
    <dgm:pt modelId="{A9D33165-9BCA-4B5E-830F-1212BCA13CAF}" type="parTrans" cxnId="{05506AD2-7502-4BA9-A599-9D6A317B23AE}">
      <dgm:prSet/>
      <dgm:spPr/>
      <dgm:t>
        <a:bodyPr/>
        <a:lstStyle/>
        <a:p>
          <a:endParaRPr lang="en-US"/>
        </a:p>
      </dgm:t>
    </dgm:pt>
    <dgm:pt modelId="{A9A6C10C-4BC9-4F95-8300-48958060397A}" type="sibTrans" cxnId="{05506AD2-7502-4BA9-A599-9D6A317B23AE}">
      <dgm:prSet/>
      <dgm:spPr/>
      <dgm:t>
        <a:bodyPr/>
        <a:lstStyle/>
        <a:p>
          <a:endParaRPr lang="en-US"/>
        </a:p>
      </dgm:t>
    </dgm:pt>
    <dgm:pt modelId="{06C26DE5-B79A-4DFA-97A0-581BCF4068E6}">
      <dgm:prSet/>
      <dgm:spPr/>
      <dgm:t>
        <a:bodyPr/>
        <a:lstStyle/>
        <a:p>
          <a:r>
            <a:rPr lang="en-US" b="1" dirty="0"/>
            <a:t>Culturally Responsive Pedagogy</a:t>
          </a:r>
          <a:endParaRPr lang="en-US" dirty="0"/>
        </a:p>
      </dgm:t>
    </dgm:pt>
    <dgm:pt modelId="{C9ABBEFA-07BF-4ED4-9444-D537EE73A0F8}" type="parTrans" cxnId="{DD5EB164-D41B-428C-BD17-E793CD6ECE75}">
      <dgm:prSet/>
      <dgm:spPr/>
      <dgm:t>
        <a:bodyPr/>
        <a:lstStyle/>
        <a:p>
          <a:endParaRPr lang="en-US"/>
        </a:p>
      </dgm:t>
    </dgm:pt>
    <dgm:pt modelId="{A0A6E279-117E-4C4A-811D-E0E6BFFE19CF}" type="sibTrans" cxnId="{DD5EB164-D41B-428C-BD17-E793CD6ECE75}">
      <dgm:prSet/>
      <dgm:spPr/>
      <dgm:t>
        <a:bodyPr/>
        <a:lstStyle/>
        <a:p>
          <a:endParaRPr lang="en-US"/>
        </a:p>
      </dgm:t>
    </dgm:pt>
    <dgm:pt modelId="{FC47667B-8F1A-47C5-8977-E9824937AAFD}">
      <dgm:prSet custT="1"/>
      <dgm:spPr/>
      <dgm:t>
        <a:bodyPr/>
        <a:lstStyle/>
        <a:p>
          <a:r>
            <a:rPr lang="en-US" sz="1800" b="1" dirty="0"/>
            <a:t>STEM stories increased intrinsic motivation by connecting with learners’ interests and prior knowledge.</a:t>
          </a:r>
          <a:br>
            <a:rPr lang="en-US" sz="1800" b="1" dirty="0"/>
          </a:br>
          <a:r>
            <a:rPr lang="en-US" sz="1600" dirty="0"/>
            <a:t>📖 </a:t>
          </a:r>
          <a:r>
            <a:rPr lang="en-US" sz="1600" i="1" dirty="0" err="1"/>
            <a:t>Sya’diah</a:t>
          </a:r>
          <a:r>
            <a:rPr lang="en-US" sz="1600" i="1" dirty="0"/>
            <a:t> et al. (2024)</a:t>
          </a:r>
          <a:r>
            <a:rPr lang="en-US" sz="1600" dirty="0"/>
            <a:t>: Motivation in language learning is fueled by relevant, engaging materials.</a:t>
          </a:r>
          <a:br>
            <a:rPr lang="en-US" sz="1600" dirty="0"/>
          </a:br>
          <a:r>
            <a:rPr lang="en-US" sz="1600" dirty="0"/>
            <a:t>📖 </a:t>
          </a:r>
          <a:r>
            <a:rPr lang="en-US" sz="1600" i="1" dirty="0"/>
            <a:t>Schiefer et al. (2024)</a:t>
          </a:r>
          <a:r>
            <a:rPr lang="en-US" sz="1600" dirty="0"/>
            <a:t>: Interdisciplinary teaching boosts motivation in heritage learners through cultural and academic alignment.</a:t>
          </a:r>
        </a:p>
      </dgm:t>
    </dgm:pt>
    <dgm:pt modelId="{E612F223-F91A-428E-97C1-F854D9FE9C37}" type="parTrans" cxnId="{A88B186E-AE52-418D-8514-F4257AABA3E0}">
      <dgm:prSet/>
      <dgm:spPr/>
      <dgm:t>
        <a:bodyPr/>
        <a:lstStyle/>
        <a:p>
          <a:endParaRPr lang="en-US"/>
        </a:p>
      </dgm:t>
    </dgm:pt>
    <dgm:pt modelId="{FAE9996F-2D41-4DCD-B0D3-537538C68278}" type="sibTrans" cxnId="{A88B186E-AE52-418D-8514-F4257AABA3E0}">
      <dgm:prSet/>
      <dgm:spPr/>
      <dgm:t>
        <a:bodyPr/>
        <a:lstStyle/>
        <a:p>
          <a:endParaRPr lang="en-US"/>
        </a:p>
      </dgm:t>
    </dgm:pt>
    <dgm:pt modelId="{F6516C5E-E9FB-400D-9A1A-BF09C7076AB3}">
      <dgm:prSet custT="1"/>
      <dgm:spPr/>
      <dgm:t>
        <a:bodyPr/>
        <a:lstStyle/>
        <a:p>
          <a:r>
            <a:rPr lang="en-US" sz="1800" b="1" dirty="0"/>
            <a:t>The integration of science and language allowed students to </a:t>
          </a:r>
          <a:r>
            <a:rPr lang="en-US" sz="1800" b="1" i="1" dirty="0"/>
            <a:t>use</a:t>
          </a:r>
          <a:r>
            <a:rPr lang="en-US" sz="1800" b="1" dirty="0"/>
            <a:t> Arabic to </a:t>
          </a:r>
          <a:r>
            <a:rPr lang="en-US" sz="1800" b="1" i="1" dirty="0"/>
            <a:t>explain</a:t>
          </a:r>
          <a:r>
            <a:rPr lang="en-US" sz="1800" b="1" dirty="0"/>
            <a:t>, </a:t>
          </a:r>
          <a:r>
            <a:rPr lang="en-US" sz="1800" b="1" i="1" dirty="0"/>
            <a:t>present</a:t>
          </a:r>
          <a:r>
            <a:rPr lang="en-US" sz="1800" b="1" dirty="0"/>
            <a:t>, and </a:t>
          </a:r>
          <a:r>
            <a:rPr lang="en-US" sz="1800" b="1" i="1" dirty="0"/>
            <a:t>wonder</a:t>
          </a:r>
          <a:r>
            <a:rPr lang="en-US" sz="1800" b="1" dirty="0"/>
            <a:t>.</a:t>
          </a:r>
          <a:br>
            <a:rPr lang="en-US" sz="1800" b="1" dirty="0"/>
          </a:br>
          <a:r>
            <a:rPr lang="en-US" sz="1700" dirty="0"/>
            <a:t>📖 </a:t>
          </a:r>
          <a:r>
            <a:rPr lang="en-US" sz="1700" i="1" dirty="0"/>
            <a:t>Ellis (2000)</a:t>
          </a:r>
          <a:r>
            <a:rPr lang="en-US" sz="1700" dirty="0"/>
            <a:t>: Task-based language learning encourages meaningful use and deeper cognitive engagement.</a:t>
          </a:r>
          <a:endParaRPr lang="en-US" sz="1800" b="1" dirty="0"/>
        </a:p>
      </dgm:t>
    </dgm:pt>
    <dgm:pt modelId="{00AF65B8-0D84-4947-8820-8919A49B7054}" type="parTrans" cxnId="{5E8C6792-1F29-4269-8B7A-21DA458DFB36}">
      <dgm:prSet/>
      <dgm:spPr/>
      <dgm:t>
        <a:bodyPr/>
        <a:lstStyle/>
        <a:p>
          <a:endParaRPr lang="en-US"/>
        </a:p>
      </dgm:t>
    </dgm:pt>
    <dgm:pt modelId="{798923FD-26A4-4D80-996F-EB22EE783195}" type="sibTrans" cxnId="{5E8C6792-1F29-4269-8B7A-21DA458DFB36}">
      <dgm:prSet/>
      <dgm:spPr/>
      <dgm:t>
        <a:bodyPr/>
        <a:lstStyle/>
        <a:p>
          <a:endParaRPr lang="en-US"/>
        </a:p>
      </dgm:t>
    </dgm:pt>
    <dgm:pt modelId="{DC6A303C-7E46-4D4C-938F-6FF3FADD41FC}">
      <dgm:prSet custT="1"/>
      <dgm:spPr/>
      <dgm:t>
        <a:bodyPr/>
        <a:lstStyle/>
        <a:p>
          <a:r>
            <a:rPr lang="en-US" sz="1800" b="1" dirty="0"/>
            <a:t>Learners connected more deeply when books reflected both scientific themes and cultural values</a:t>
          </a:r>
          <a:br>
            <a:rPr lang="en-US" sz="1800" b="1" dirty="0"/>
          </a:br>
          <a:r>
            <a:rPr lang="en-US" sz="1700" dirty="0"/>
            <a:t>📖 </a:t>
          </a:r>
          <a:r>
            <a:rPr lang="en-US" sz="1700" i="1" dirty="0"/>
            <a:t>Lanier Temples (2013)</a:t>
          </a:r>
          <a:r>
            <a:rPr lang="en-US" sz="1700" dirty="0"/>
            <a:t>: Identity and investment drive heritage learner engagement.</a:t>
          </a:r>
          <a:br>
            <a:rPr lang="en-US" sz="1700" dirty="0"/>
          </a:br>
          <a:r>
            <a:rPr lang="en-US" sz="1700" dirty="0"/>
            <a:t>📖 </a:t>
          </a:r>
          <a:r>
            <a:rPr lang="en-US" sz="1700" i="1" dirty="0" err="1"/>
            <a:t>Rozhenkova</a:t>
          </a:r>
          <a:r>
            <a:rPr lang="en-US" sz="1700" i="1" dirty="0"/>
            <a:t> (2016)</a:t>
          </a:r>
          <a:r>
            <a:rPr lang="en-US" sz="1700" dirty="0"/>
            <a:t>: Curriculum design must align with heritage learners' lived realities.</a:t>
          </a:r>
          <a:endParaRPr lang="en-US" sz="1800" b="1" dirty="0"/>
        </a:p>
      </dgm:t>
    </dgm:pt>
    <dgm:pt modelId="{00F5C226-1265-41DA-96A0-3C95A48DBFD0}" type="parTrans" cxnId="{C5097DC1-C2D4-4D99-843F-329ACA680817}">
      <dgm:prSet/>
      <dgm:spPr/>
      <dgm:t>
        <a:bodyPr/>
        <a:lstStyle/>
        <a:p>
          <a:endParaRPr lang="en-US"/>
        </a:p>
      </dgm:t>
    </dgm:pt>
    <dgm:pt modelId="{74BE730D-D0A7-472E-80CB-CB2313549539}" type="sibTrans" cxnId="{C5097DC1-C2D4-4D99-843F-329ACA680817}">
      <dgm:prSet/>
      <dgm:spPr/>
      <dgm:t>
        <a:bodyPr/>
        <a:lstStyle/>
        <a:p>
          <a:endParaRPr lang="en-US"/>
        </a:p>
      </dgm:t>
    </dgm:pt>
    <dgm:pt modelId="{CEF8382D-57A2-44C9-AEA2-7B22440350F8}" type="pres">
      <dgm:prSet presAssocID="{18E05D48-25B3-4BC8-96C5-0CC54E679E05}" presName="linear" presStyleCnt="0">
        <dgm:presLayoutVars>
          <dgm:animLvl val="lvl"/>
          <dgm:resizeHandles val="exact"/>
        </dgm:presLayoutVars>
      </dgm:prSet>
      <dgm:spPr/>
    </dgm:pt>
    <dgm:pt modelId="{1B54B04D-4EA0-4F02-BFCA-D538A14FB0B6}" type="pres">
      <dgm:prSet presAssocID="{51DB4B83-8AD8-4F2D-94A6-A304340F2EE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5AC012A-CD9E-4BE3-8905-5C2333D76075}" type="pres">
      <dgm:prSet presAssocID="{51DB4B83-8AD8-4F2D-94A6-A304340F2EE9}" presName="childText" presStyleLbl="revTx" presStyleIdx="0" presStyleCnt="4">
        <dgm:presLayoutVars>
          <dgm:bulletEnabled val="1"/>
        </dgm:presLayoutVars>
      </dgm:prSet>
      <dgm:spPr/>
    </dgm:pt>
    <dgm:pt modelId="{7C24724F-A4A1-4A4F-B5F6-E67D099699C1}" type="pres">
      <dgm:prSet presAssocID="{3DF8421C-0D06-4040-BAF3-8DC7278CE8A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DC74593-F0D7-469B-9DE0-34F3693AB8A4}" type="pres">
      <dgm:prSet presAssocID="{3DF8421C-0D06-4040-BAF3-8DC7278CE8AA}" presName="childText" presStyleLbl="revTx" presStyleIdx="1" presStyleCnt="4">
        <dgm:presLayoutVars>
          <dgm:bulletEnabled val="1"/>
        </dgm:presLayoutVars>
      </dgm:prSet>
      <dgm:spPr/>
    </dgm:pt>
    <dgm:pt modelId="{FD3841D5-ECD3-44F0-9A5B-0523D270EAEF}" type="pres">
      <dgm:prSet presAssocID="{D1ED19FC-1E4E-41CB-9D51-D85658F7351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B163878-4780-46EC-B159-E2665584C885}" type="pres">
      <dgm:prSet presAssocID="{D1ED19FC-1E4E-41CB-9D51-D85658F7351D}" presName="childText" presStyleLbl="revTx" presStyleIdx="2" presStyleCnt="4">
        <dgm:presLayoutVars>
          <dgm:bulletEnabled val="1"/>
        </dgm:presLayoutVars>
      </dgm:prSet>
      <dgm:spPr/>
    </dgm:pt>
    <dgm:pt modelId="{3DB86C8F-4CC2-4216-B555-209EF36979D6}" type="pres">
      <dgm:prSet presAssocID="{06C26DE5-B79A-4DFA-97A0-581BCF4068E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773C33BF-1523-41C4-B67D-C8073C877C39}" type="pres">
      <dgm:prSet presAssocID="{06C26DE5-B79A-4DFA-97A0-581BCF4068E6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33C4200-1CAE-4045-B1DF-BBB17282BDCD}" type="presOf" srcId="{556043AD-990E-4E32-BB9A-8DCC61BA2FEF}" destId="{4DC74593-F0D7-469B-9DE0-34F3693AB8A4}" srcOrd="0" destOrd="0" presId="urn:microsoft.com/office/officeart/2005/8/layout/vList2"/>
    <dgm:cxn modelId="{C64A2D30-F4A8-486B-A442-B7A46F98EB94}" srcId="{3DF8421C-0D06-4040-BAF3-8DC7278CE8AA}" destId="{556043AD-990E-4E32-BB9A-8DCC61BA2FEF}" srcOrd="0" destOrd="0" parTransId="{5C614A71-7269-4255-9759-9B8CE41F064E}" sibTransId="{AF92DF58-E87F-44AA-8BDA-0D7A54D0979C}"/>
    <dgm:cxn modelId="{236ECC39-6766-40CF-A7CB-85CDCD204AB2}" type="presOf" srcId="{06C26DE5-B79A-4DFA-97A0-581BCF4068E6}" destId="{3DB86C8F-4CC2-4216-B555-209EF36979D6}" srcOrd="0" destOrd="0" presId="urn:microsoft.com/office/officeart/2005/8/layout/vList2"/>
    <dgm:cxn modelId="{88D92343-8B60-4CCD-B6BB-07F0550F4280}" type="presOf" srcId="{3DF8421C-0D06-4040-BAF3-8DC7278CE8AA}" destId="{7C24724F-A4A1-4A4F-B5F6-E67D099699C1}" srcOrd="0" destOrd="0" presId="urn:microsoft.com/office/officeart/2005/8/layout/vList2"/>
    <dgm:cxn modelId="{DECE9D61-F97D-4DF5-9BE6-6B882EEC647F}" type="presOf" srcId="{D1ED19FC-1E4E-41CB-9D51-D85658F7351D}" destId="{FD3841D5-ECD3-44F0-9A5B-0523D270EAEF}" srcOrd="0" destOrd="0" presId="urn:microsoft.com/office/officeart/2005/8/layout/vList2"/>
    <dgm:cxn modelId="{DD5EB164-D41B-428C-BD17-E793CD6ECE75}" srcId="{18E05D48-25B3-4BC8-96C5-0CC54E679E05}" destId="{06C26DE5-B79A-4DFA-97A0-581BCF4068E6}" srcOrd="3" destOrd="0" parTransId="{C9ABBEFA-07BF-4ED4-9444-D537EE73A0F8}" sibTransId="{A0A6E279-117E-4C4A-811D-E0E6BFFE19CF}"/>
    <dgm:cxn modelId="{A88B186E-AE52-418D-8514-F4257AABA3E0}" srcId="{51DB4B83-8AD8-4F2D-94A6-A304340F2EE9}" destId="{FC47667B-8F1A-47C5-8977-E9824937AAFD}" srcOrd="0" destOrd="0" parTransId="{E612F223-F91A-428E-97C1-F854D9FE9C37}" sibTransId="{FAE9996F-2D41-4DCD-B0D3-537538C68278}"/>
    <dgm:cxn modelId="{0460B279-BA19-4A53-AFCC-FD27265B1E27}" type="presOf" srcId="{FC47667B-8F1A-47C5-8977-E9824937AAFD}" destId="{95AC012A-CD9E-4BE3-8905-5C2333D76075}" srcOrd="0" destOrd="0" presId="urn:microsoft.com/office/officeart/2005/8/layout/vList2"/>
    <dgm:cxn modelId="{5E8C6792-1F29-4269-8B7A-21DA458DFB36}" srcId="{D1ED19FC-1E4E-41CB-9D51-D85658F7351D}" destId="{F6516C5E-E9FB-400D-9A1A-BF09C7076AB3}" srcOrd="0" destOrd="0" parTransId="{00AF65B8-0D84-4947-8820-8919A49B7054}" sibTransId="{798923FD-26A4-4D80-996F-EB22EE783195}"/>
    <dgm:cxn modelId="{5C23AF9D-F8A1-4755-8891-98B3753CBFA6}" type="presOf" srcId="{18E05D48-25B3-4BC8-96C5-0CC54E679E05}" destId="{CEF8382D-57A2-44C9-AEA2-7B22440350F8}" srcOrd="0" destOrd="0" presId="urn:microsoft.com/office/officeart/2005/8/layout/vList2"/>
    <dgm:cxn modelId="{A30855BA-F192-459C-BF11-AC2B56238096}" type="presOf" srcId="{F6516C5E-E9FB-400D-9A1A-BF09C7076AB3}" destId="{1B163878-4780-46EC-B159-E2665584C885}" srcOrd="0" destOrd="0" presId="urn:microsoft.com/office/officeart/2005/8/layout/vList2"/>
    <dgm:cxn modelId="{294E1AC1-61A9-4DDC-BA83-E910270385F1}" type="presOf" srcId="{DC6A303C-7E46-4D4C-938F-6FF3FADD41FC}" destId="{773C33BF-1523-41C4-B67D-C8073C877C39}" srcOrd="0" destOrd="0" presId="urn:microsoft.com/office/officeart/2005/8/layout/vList2"/>
    <dgm:cxn modelId="{C5097DC1-C2D4-4D99-843F-329ACA680817}" srcId="{06C26DE5-B79A-4DFA-97A0-581BCF4068E6}" destId="{DC6A303C-7E46-4D4C-938F-6FF3FADD41FC}" srcOrd="0" destOrd="0" parTransId="{00F5C226-1265-41DA-96A0-3C95A48DBFD0}" sibTransId="{74BE730D-D0A7-472E-80CB-CB2313549539}"/>
    <dgm:cxn modelId="{826BC1C3-6A26-4B8F-A68A-967459FEBFB9}" type="presOf" srcId="{51DB4B83-8AD8-4F2D-94A6-A304340F2EE9}" destId="{1B54B04D-4EA0-4F02-BFCA-D538A14FB0B6}" srcOrd="0" destOrd="0" presId="urn:microsoft.com/office/officeart/2005/8/layout/vList2"/>
    <dgm:cxn modelId="{05506AD2-7502-4BA9-A599-9D6A317B23AE}" srcId="{18E05D48-25B3-4BC8-96C5-0CC54E679E05}" destId="{D1ED19FC-1E4E-41CB-9D51-D85658F7351D}" srcOrd="2" destOrd="0" parTransId="{A9D33165-9BCA-4B5E-830F-1212BCA13CAF}" sibTransId="{A9A6C10C-4BC9-4F95-8300-48958060397A}"/>
    <dgm:cxn modelId="{F14C39D8-D6D0-455B-91B4-F9E1EBF2216D}" srcId="{18E05D48-25B3-4BC8-96C5-0CC54E679E05}" destId="{3DF8421C-0D06-4040-BAF3-8DC7278CE8AA}" srcOrd="1" destOrd="0" parTransId="{2C26E216-96A9-4A8A-AF93-15DC22A54592}" sibTransId="{1CBF3D6F-1BD7-4304-82C4-5265B9920C9D}"/>
    <dgm:cxn modelId="{A6A9F8DE-E7D3-4F41-AD4F-E2FE7EF2947E}" srcId="{18E05D48-25B3-4BC8-96C5-0CC54E679E05}" destId="{51DB4B83-8AD8-4F2D-94A6-A304340F2EE9}" srcOrd="0" destOrd="0" parTransId="{74F5C85D-0B88-48AC-BBAC-0F5169F13B26}" sibTransId="{A6E714E6-33BA-4CDE-96AA-9F5469B84F76}"/>
    <dgm:cxn modelId="{56934891-04B0-45F3-BBCB-AFB9F5B7C184}" type="presParOf" srcId="{CEF8382D-57A2-44C9-AEA2-7B22440350F8}" destId="{1B54B04D-4EA0-4F02-BFCA-D538A14FB0B6}" srcOrd="0" destOrd="0" presId="urn:microsoft.com/office/officeart/2005/8/layout/vList2"/>
    <dgm:cxn modelId="{DDA9582D-FF69-4628-940E-B3884F885A37}" type="presParOf" srcId="{CEF8382D-57A2-44C9-AEA2-7B22440350F8}" destId="{95AC012A-CD9E-4BE3-8905-5C2333D76075}" srcOrd="1" destOrd="0" presId="urn:microsoft.com/office/officeart/2005/8/layout/vList2"/>
    <dgm:cxn modelId="{5068D16A-7E1C-42A1-94F0-80DCE0AFCFC0}" type="presParOf" srcId="{CEF8382D-57A2-44C9-AEA2-7B22440350F8}" destId="{7C24724F-A4A1-4A4F-B5F6-E67D099699C1}" srcOrd="2" destOrd="0" presId="urn:microsoft.com/office/officeart/2005/8/layout/vList2"/>
    <dgm:cxn modelId="{35E62077-3F84-4443-8DBF-7E0F4867C3E0}" type="presParOf" srcId="{CEF8382D-57A2-44C9-AEA2-7B22440350F8}" destId="{4DC74593-F0D7-469B-9DE0-34F3693AB8A4}" srcOrd="3" destOrd="0" presId="urn:microsoft.com/office/officeart/2005/8/layout/vList2"/>
    <dgm:cxn modelId="{05BA5285-D60B-4735-98BE-6EB876ABC455}" type="presParOf" srcId="{CEF8382D-57A2-44C9-AEA2-7B22440350F8}" destId="{FD3841D5-ECD3-44F0-9A5B-0523D270EAEF}" srcOrd="4" destOrd="0" presId="urn:microsoft.com/office/officeart/2005/8/layout/vList2"/>
    <dgm:cxn modelId="{1BC9FE82-EA23-49EE-8515-D44B4715CADB}" type="presParOf" srcId="{CEF8382D-57A2-44C9-AEA2-7B22440350F8}" destId="{1B163878-4780-46EC-B159-E2665584C885}" srcOrd="5" destOrd="0" presId="urn:microsoft.com/office/officeart/2005/8/layout/vList2"/>
    <dgm:cxn modelId="{E3262D00-8474-4FD5-A3CB-C33AA8781FCD}" type="presParOf" srcId="{CEF8382D-57A2-44C9-AEA2-7B22440350F8}" destId="{3DB86C8F-4CC2-4216-B555-209EF36979D6}" srcOrd="6" destOrd="0" presId="urn:microsoft.com/office/officeart/2005/8/layout/vList2"/>
    <dgm:cxn modelId="{17D2DCD5-8D81-49AE-A306-D3815E38336D}" type="presParOf" srcId="{CEF8382D-57A2-44C9-AEA2-7B22440350F8}" destId="{773C33BF-1523-41C4-B67D-C8073C877C39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93331-2EA4-4B13-8E2E-37CE0FD821AE}">
      <dsp:nvSpPr>
        <dsp:cNvPr id="0" name=""/>
        <dsp:cNvSpPr/>
      </dsp:nvSpPr>
      <dsp:spPr>
        <a:xfrm>
          <a:off x="361064" y="760"/>
          <a:ext cx="2673945" cy="2673945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156" tIns="20320" rIns="14715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🔍 </a:t>
          </a:r>
          <a:r>
            <a:rPr lang="en-US" sz="2000" b="1" kern="1200" dirty="0"/>
            <a:t>They observe</a:t>
          </a:r>
          <a:r>
            <a:rPr lang="en-US" sz="2000" kern="1200" dirty="0"/>
            <a:t> </a:t>
          </a:r>
          <a:br>
            <a:rPr lang="ar-EG" sz="2000" kern="1200" dirty="0"/>
          </a:br>
          <a:r>
            <a:rPr lang="en-US" sz="1600" kern="1200" dirty="0"/>
            <a:t>body language, visuals, tone</a:t>
          </a:r>
        </a:p>
      </dsp:txBody>
      <dsp:txXfrm>
        <a:off x="752654" y="392350"/>
        <a:ext cx="1890765" cy="1890765"/>
      </dsp:txXfrm>
    </dsp:sp>
    <dsp:sp modelId="{A79316EB-8DE0-4A83-B9FB-84AF58F3CBDD}">
      <dsp:nvSpPr>
        <dsp:cNvPr id="0" name=""/>
        <dsp:cNvSpPr/>
      </dsp:nvSpPr>
      <dsp:spPr>
        <a:xfrm>
          <a:off x="2551517" y="760"/>
          <a:ext cx="2673945" cy="267394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156" tIns="20320" rIns="14715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🧩 </a:t>
          </a:r>
          <a:r>
            <a:rPr lang="en-US" sz="2000" b="1" kern="1200" dirty="0"/>
            <a:t>They guess</a:t>
          </a:r>
          <a:r>
            <a:rPr lang="en-US" sz="2000" kern="1200" dirty="0"/>
            <a:t> </a:t>
          </a:r>
          <a:br>
            <a:rPr lang="ar-EG" sz="2000" kern="1200" dirty="0"/>
          </a:br>
          <a:r>
            <a:rPr lang="en-US" sz="1600" kern="1200" dirty="0"/>
            <a:t>using context and familiar patterns</a:t>
          </a:r>
        </a:p>
      </dsp:txBody>
      <dsp:txXfrm>
        <a:off x="2943107" y="392350"/>
        <a:ext cx="1890765" cy="1890765"/>
      </dsp:txXfrm>
    </dsp:sp>
    <dsp:sp modelId="{EBB7EE4E-78A1-4BF8-85CC-3C8EF7979360}">
      <dsp:nvSpPr>
        <dsp:cNvPr id="0" name=""/>
        <dsp:cNvSpPr/>
      </dsp:nvSpPr>
      <dsp:spPr>
        <a:xfrm>
          <a:off x="4812605" y="760"/>
          <a:ext cx="2673945" cy="2673945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156" tIns="20320" rIns="14715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🎯 </a:t>
          </a:r>
          <a:r>
            <a:rPr lang="en-US" sz="2000" b="1" kern="1200" dirty="0"/>
            <a:t>They test</a:t>
          </a:r>
          <a:r>
            <a:rPr lang="en-US" sz="2000" kern="1200" dirty="0"/>
            <a:t> </a:t>
          </a:r>
          <a:br>
            <a:rPr lang="ar-EG" sz="2000" kern="1200" dirty="0"/>
          </a:br>
          <a:r>
            <a:rPr lang="en-US" sz="1600" kern="1200" dirty="0"/>
            <a:t>saying words, adjusting based on feedback</a:t>
          </a:r>
        </a:p>
      </dsp:txBody>
      <dsp:txXfrm>
        <a:off x="5204195" y="392350"/>
        <a:ext cx="1890765" cy="1890765"/>
      </dsp:txXfrm>
    </dsp:sp>
    <dsp:sp modelId="{086352AD-C19C-4733-82C1-CD7A00BF4260}">
      <dsp:nvSpPr>
        <dsp:cNvPr id="0" name=""/>
        <dsp:cNvSpPr/>
      </dsp:nvSpPr>
      <dsp:spPr>
        <a:xfrm>
          <a:off x="7012727" y="760"/>
          <a:ext cx="2673945" cy="2673945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47156" tIns="20320" rIns="147156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📚 </a:t>
          </a:r>
          <a:r>
            <a:rPr lang="en-US" sz="2000" b="1" kern="1200" dirty="0"/>
            <a:t>They connect</a:t>
          </a:r>
          <a:r>
            <a:rPr lang="en-US" sz="2000" kern="1200" dirty="0"/>
            <a:t> </a:t>
          </a:r>
          <a:r>
            <a:rPr lang="en-US" sz="1600" kern="1200" dirty="0"/>
            <a:t>words to real-life experiences (especially in stories or tasks)</a:t>
          </a:r>
        </a:p>
      </dsp:txBody>
      <dsp:txXfrm>
        <a:off x="7404317" y="392350"/>
        <a:ext cx="1890765" cy="18907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F3BC08-2E9E-4E73-AE9C-8B810F43A50C}">
      <dsp:nvSpPr>
        <dsp:cNvPr id="0" name=""/>
        <dsp:cNvSpPr/>
      </dsp:nvSpPr>
      <dsp:spPr>
        <a:xfrm>
          <a:off x="822961" y="74074"/>
          <a:ext cx="8188957" cy="945070"/>
        </a:xfrm>
        <a:prstGeom prst="rect">
          <a:avLst/>
        </a:prstGeom>
        <a:noFill/>
        <a:ln w="635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Arabic learners often </a:t>
          </a:r>
          <a:r>
            <a:rPr lang="en-US" altLang="en-US" sz="2600" b="1" kern="1200" dirty="0">
              <a:solidFill>
                <a:schemeClr val="accent5"/>
              </a:solidFill>
              <a:latin typeface="Arial" panose="020B0604020202020204" pitchFamily="34" charset="0"/>
            </a:rPr>
            <a:t>memorize vocabulary</a:t>
          </a:r>
          <a:r>
            <a:rPr lang="en-US" altLang="en-US" sz="2600" kern="1200" dirty="0">
              <a:solidFill>
                <a:schemeClr val="accent5"/>
              </a:solidFill>
              <a:latin typeface="Arial" panose="020B0604020202020204" pitchFamily="34" charset="0"/>
            </a:rPr>
            <a:t> </a:t>
          </a: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without real-life use or context clues.</a:t>
          </a:r>
          <a:endParaRPr lang="en-US" sz="2600" kern="1200" dirty="0">
            <a:solidFill>
              <a:schemeClr val="tx2"/>
            </a:solidFill>
          </a:endParaRPr>
        </a:p>
      </dsp:txBody>
      <dsp:txXfrm>
        <a:off x="822961" y="74074"/>
        <a:ext cx="8188957" cy="945070"/>
      </dsp:txXfrm>
    </dsp:sp>
    <dsp:sp modelId="{9AF0BDB5-0BB6-47DF-8957-1C86DEB9B35C}">
      <dsp:nvSpPr>
        <dsp:cNvPr id="0" name=""/>
        <dsp:cNvSpPr/>
      </dsp:nvSpPr>
      <dsp:spPr>
        <a:xfrm>
          <a:off x="822961" y="1105540"/>
          <a:ext cx="8188957" cy="945070"/>
        </a:xfrm>
        <a:prstGeom prst="rect">
          <a:avLst/>
        </a:prstGeom>
        <a:noFill/>
        <a:ln w="63500" cap="flat" cmpd="sng" algn="ctr">
          <a:solidFill>
            <a:srgbClr val="CE4D3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They’re </a:t>
          </a:r>
          <a:r>
            <a:rPr lang="en-US" altLang="en-US" sz="2600" b="1" kern="1200" dirty="0">
              <a:solidFill>
                <a:srgbClr val="CE4D3A"/>
              </a:solidFill>
              <a:latin typeface="Arial" panose="020B0604020202020204" pitchFamily="34" charset="0"/>
            </a:rPr>
            <a:t>not given chances to observe, guess, or test language</a:t>
          </a:r>
          <a:r>
            <a:rPr lang="en-US" altLang="en-US" sz="2600" kern="1200" dirty="0">
              <a:solidFill>
                <a:srgbClr val="CE4D3A"/>
              </a:solidFill>
              <a:latin typeface="Arial" panose="020B0604020202020204" pitchFamily="34" charset="0"/>
            </a:rPr>
            <a:t> </a:t>
          </a: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through inquiry.</a:t>
          </a:r>
        </a:p>
      </dsp:txBody>
      <dsp:txXfrm>
        <a:off x="822961" y="1105540"/>
        <a:ext cx="8188957" cy="945070"/>
      </dsp:txXfrm>
    </dsp:sp>
    <dsp:sp modelId="{48AA89B2-2892-4790-8877-C50FE4F8D265}">
      <dsp:nvSpPr>
        <dsp:cNvPr id="0" name=""/>
        <dsp:cNvSpPr/>
      </dsp:nvSpPr>
      <dsp:spPr>
        <a:xfrm>
          <a:off x="822961" y="2147165"/>
          <a:ext cx="8188957" cy="945070"/>
        </a:xfrm>
        <a:prstGeom prst="rect">
          <a:avLst/>
        </a:prstGeom>
        <a:noFill/>
        <a:ln w="63500" cap="flat" cmpd="sng" algn="ctr">
          <a:solidFill>
            <a:srgbClr val="B5585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Science and other content areas are </a:t>
          </a:r>
          <a:r>
            <a:rPr lang="en-US" altLang="en-US" sz="2600" b="1" kern="1200" dirty="0">
              <a:solidFill>
                <a:srgbClr val="B55852"/>
              </a:solidFill>
              <a:latin typeface="Arial" panose="020B0604020202020204" pitchFamily="34" charset="0"/>
            </a:rPr>
            <a:t>rarely used as tools to connect meaningfully with Arabic</a:t>
          </a: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.</a:t>
          </a:r>
        </a:p>
      </dsp:txBody>
      <dsp:txXfrm>
        <a:off x="822961" y="2147165"/>
        <a:ext cx="8188957" cy="945070"/>
      </dsp:txXfrm>
    </dsp:sp>
    <dsp:sp modelId="{7FB6EE6B-B0FB-49A5-8A8B-A18FFDA39522}">
      <dsp:nvSpPr>
        <dsp:cNvPr id="0" name=""/>
        <dsp:cNvSpPr/>
      </dsp:nvSpPr>
      <dsp:spPr>
        <a:xfrm>
          <a:off x="822961" y="3188790"/>
          <a:ext cx="8188957" cy="945070"/>
        </a:xfrm>
        <a:prstGeom prst="rect">
          <a:avLst/>
        </a:prstGeom>
        <a:noFill/>
        <a:ln w="63500" cap="flat" cmpd="sng" algn="ctr">
          <a:solidFill>
            <a:srgbClr val="9C6A6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As a result, learners aren’t using Arabic </a:t>
          </a:r>
          <a:r>
            <a:rPr lang="en-US" altLang="en-US" sz="2600" kern="1200" dirty="0">
              <a:solidFill>
                <a:srgbClr val="9C6A6A"/>
              </a:solidFill>
              <a:latin typeface="Arial" panose="020B0604020202020204" pitchFamily="34" charset="0"/>
            </a:rPr>
            <a:t>to </a:t>
          </a:r>
          <a:r>
            <a:rPr lang="en-US" altLang="en-US" sz="2600" b="1" kern="1200" dirty="0">
              <a:solidFill>
                <a:srgbClr val="9C6A6A"/>
              </a:solidFill>
              <a:latin typeface="Arial" panose="020B0604020202020204" pitchFamily="34" charset="0"/>
            </a:rPr>
            <a:t>think, wonder, or build understanding</a:t>
          </a:r>
          <a:r>
            <a:rPr lang="en-US" altLang="en-US" sz="2600" kern="1200" dirty="0">
              <a:solidFill>
                <a:schemeClr val="tx2"/>
              </a:solidFill>
              <a:latin typeface="Arial" panose="020B0604020202020204" pitchFamily="34" charset="0"/>
            </a:rPr>
            <a:t>—just to recall.</a:t>
          </a:r>
        </a:p>
      </dsp:txBody>
      <dsp:txXfrm>
        <a:off x="822961" y="3188790"/>
        <a:ext cx="8188957" cy="945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C3640-52E5-433B-A63B-471953DE3CA7}">
      <dsp:nvSpPr>
        <dsp:cNvPr id="0" name=""/>
        <dsp:cNvSpPr/>
      </dsp:nvSpPr>
      <dsp:spPr>
        <a:xfrm>
          <a:off x="6648" y="1061722"/>
          <a:ext cx="2871742" cy="21436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STEM books sparked high interest due to visuals and real-world connections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Students preferred stories that aligned with personal interests or prior science knowledge</a:t>
          </a:r>
        </a:p>
      </dsp:txBody>
      <dsp:txXfrm>
        <a:off x="56877" y="1111951"/>
        <a:ext cx="2771284" cy="2093466"/>
      </dsp:txXfrm>
    </dsp:sp>
    <dsp:sp modelId="{641930A7-235B-49D0-9323-B8EA044363E3}">
      <dsp:nvSpPr>
        <dsp:cNvPr id="0" name=""/>
        <dsp:cNvSpPr/>
      </dsp:nvSpPr>
      <dsp:spPr>
        <a:xfrm>
          <a:off x="6648" y="3205417"/>
          <a:ext cx="2871742" cy="92178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900" b="1" kern="1200" dirty="0">
              <a:solidFill>
                <a:schemeClr val="tx1"/>
              </a:solidFill>
            </a:rPr>
            <a:t>Learner Engagement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648" y="3205417"/>
        <a:ext cx="2022354" cy="921788"/>
      </dsp:txXfrm>
    </dsp:sp>
    <dsp:sp modelId="{8C52A91D-C651-4D78-AD32-5CB95813263A}">
      <dsp:nvSpPr>
        <dsp:cNvPr id="0" name=""/>
        <dsp:cNvSpPr/>
      </dsp:nvSpPr>
      <dsp:spPr>
        <a:xfrm>
          <a:off x="2110239" y="3351835"/>
          <a:ext cx="1005109" cy="100510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5A98F2-586E-4FB4-A9AD-645AE2CF2F84}">
      <dsp:nvSpPr>
        <dsp:cNvPr id="0" name=""/>
        <dsp:cNvSpPr/>
      </dsp:nvSpPr>
      <dsp:spPr>
        <a:xfrm>
          <a:off x="3364359" y="1061722"/>
          <a:ext cx="2871742" cy="21436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Students used </a:t>
          </a:r>
          <a:r>
            <a:rPr lang="en-US" sz="1600" b="1" kern="1200"/>
            <a:t>contextual guessing</a:t>
          </a:r>
          <a:r>
            <a:rPr lang="en-US" sz="1600" kern="1200"/>
            <a:t> or glossaries to learn new terms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Visuals helped learners infer meanings (e.g., </a:t>
          </a:r>
          <a:r>
            <a:rPr lang="en-US" sz="1600" i="1" kern="1200" dirty="0"/>
            <a:t>Antartika</a:t>
          </a:r>
          <a:r>
            <a:rPr lang="en-US" sz="1600" kern="1200" dirty="0"/>
            <a:t>, </a:t>
          </a:r>
          <a:r>
            <a:rPr lang="en-US" sz="1600" i="1" kern="1200" dirty="0" err="1"/>
            <a:t>Sharnaka</a:t>
          </a:r>
          <a:r>
            <a:rPr lang="en-US" sz="1600" kern="1200" dirty="0"/>
            <a:t>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Dialectal mismatch sometimes limit real-life usage</a:t>
          </a:r>
        </a:p>
      </dsp:txBody>
      <dsp:txXfrm>
        <a:off x="3414588" y="1111951"/>
        <a:ext cx="2771284" cy="2093466"/>
      </dsp:txXfrm>
    </dsp:sp>
    <dsp:sp modelId="{A96D37D9-C643-4575-ABF0-DB2BF87A37CA}">
      <dsp:nvSpPr>
        <dsp:cNvPr id="0" name=""/>
        <dsp:cNvSpPr/>
      </dsp:nvSpPr>
      <dsp:spPr>
        <a:xfrm>
          <a:off x="3364359" y="3205417"/>
          <a:ext cx="2871742" cy="9217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Vocabulary Development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3364359" y="3205417"/>
        <a:ext cx="2022354" cy="921788"/>
      </dsp:txXfrm>
    </dsp:sp>
    <dsp:sp modelId="{9DC34B23-5749-4B6F-AD11-92ADD7D9806F}">
      <dsp:nvSpPr>
        <dsp:cNvPr id="0" name=""/>
        <dsp:cNvSpPr/>
      </dsp:nvSpPr>
      <dsp:spPr>
        <a:xfrm>
          <a:off x="5467950" y="3351835"/>
          <a:ext cx="1005109" cy="100510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5BD278-6FF0-4045-9A1F-B84C48A97FC8}">
      <dsp:nvSpPr>
        <dsp:cNvPr id="0" name=""/>
        <dsp:cNvSpPr/>
      </dsp:nvSpPr>
      <dsp:spPr>
        <a:xfrm>
          <a:off x="6722070" y="1061722"/>
          <a:ext cx="2871742" cy="2143695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/>
            <a:t>ACTFL’s “Interpretive” standard was key: students could decode meaning even without explicit instruction</a:t>
          </a:r>
          <a:endParaRPr lang="en-US" sz="1600" kern="1200" dirty="0"/>
        </a:p>
      </dsp:txBody>
      <dsp:txXfrm>
        <a:off x="6772299" y="1111951"/>
        <a:ext cx="2771284" cy="2093466"/>
      </dsp:txXfrm>
    </dsp:sp>
    <dsp:sp modelId="{23F39424-AAEE-42B4-B2DC-22FA4E04B5C3}">
      <dsp:nvSpPr>
        <dsp:cNvPr id="0" name=""/>
        <dsp:cNvSpPr/>
      </dsp:nvSpPr>
      <dsp:spPr>
        <a:xfrm>
          <a:off x="6722070" y="3205417"/>
          <a:ext cx="2871742" cy="92178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1"/>
              </a:solidFill>
            </a:rPr>
            <a:t>Interpretive Communication Growth</a:t>
          </a:r>
          <a:endParaRPr lang="en-US" sz="1900" kern="1200" dirty="0">
            <a:solidFill>
              <a:schemeClr val="tx1"/>
            </a:solidFill>
          </a:endParaRPr>
        </a:p>
      </dsp:txBody>
      <dsp:txXfrm>
        <a:off x="6722070" y="3205417"/>
        <a:ext cx="2022354" cy="921788"/>
      </dsp:txXfrm>
    </dsp:sp>
    <dsp:sp modelId="{B3B0D00B-9631-4F48-A9C6-1E7D64ECD538}">
      <dsp:nvSpPr>
        <dsp:cNvPr id="0" name=""/>
        <dsp:cNvSpPr/>
      </dsp:nvSpPr>
      <dsp:spPr>
        <a:xfrm>
          <a:off x="8825661" y="3351835"/>
          <a:ext cx="1005109" cy="100510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3E687-32D0-4692-B041-29CC911542C8}">
      <dsp:nvSpPr>
        <dsp:cNvPr id="0" name=""/>
        <dsp:cNvSpPr/>
      </dsp:nvSpPr>
      <dsp:spPr>
        <a:xfrm>
          <a:off x="4757" y="862025"/>
          <a:ext cx="2079993" cy="24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>
              <a:ln/>
              <a:effectLst/>
              <a:latin typeface="Arial" panose="020B0604020202020204" pitchFamily="34" charset="0"/>
            </a:rPr>
            <a:t>Know Your Learner</a:t>
          </a:r>
          <a:endParaRPr lang="en-US" sz="18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Assess their Arabic proficiency</a:t>
          </a:r>
          <a:endParaRPr lang="en-US" sz="1400" b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 dirty="0">
              <a:ln/>
              <a:effectLst/>
              <a:latin typeface="Arial" panose="020B0604020202020204" pitchFamily="34" charset="0"/>
            </a:rPr>
            <a:t>Understand their interests and what feels meaningful to them</a:t>
          </a:r>
          <a:endParaRPr lang="en-US" sz="1400" b="0" kern="1200" dirty="0"/>
        </a:p>
      </dsp:txBody>
      <dsp:txXfrm>
        <a:off x="65678" y="922946"/>
        <a:ext cx="1958151" cy="2340025"/>
      </dsp:txXfrm>
    </dsp:sp>
    <dsp:sp modelId="{0F7BA48B-0D8D-41A7-A037-C51DF2FF61D0}">
      <dsp:nvSpPr>
        <dsp:cNvPr id="0" name=""/>
        <dsp:cNvSpPr/>
      </dsp:nvSpPr>
      <dsp:spPr>
        <a:xfrm>
          <a:off x="2292749" y="1835040"/>
          <a:ext cx="440958" cy="51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2292749" y="1938208"/>
        <a:ext cx="308671" cy="309502"/>
      </dsp:txXfrm>
    </dsp:sp>
    <dsp:sp modelId="{77A77C93-533D-4543-9122-911C064A71D7}">
      <dsp:nvSpPr>
        <dsp:cNvPr id="0" name=""/>
        <dsp:cNvSpPr/>
      </dsp:nvSpPr>
      <dsp:spPr>
        <a:xfrm>
          <a:off x="2916747" y="862025"/>
          <a:ext cx="2079993" cy="24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>
              <a:ln/>
              <a:effectLst/>
              <a:latin typeface="Arial" panose="020B0604020202020204" pitchFamily="34" charset="0"/>
            </a:rPr>
            <a:t>Define the Goal</a:t>
          </a:r>
          <a:endParaRPr kumimoji="0" lang="en-US" altLang="en-US" sz="18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What language skill(s) are you targeting? (e.g., vocabulary, presentation, comprehension)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Backward plan: </a:t>
          </a:r>
          <a:r>
            <a:rPr kumimoji="0" lang="en-US" altLang="en-US" sz="1400" b="0" i="1" u="none" strike="noStrike" kern="1200" cap="none" normalizeH="0" baseline="0">
              <a:ln/>
              <a:effectLst/>
              <a:latin typeface="Arial" panose="020B0604020202020204" pitchFamily="34" charset="0"/>
            </a:rPr>
            <a:t>What should the learner be able to do by the end?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2977668" y="922946"/>
        <a:ext cx="1958151" cy="2340025"/>
      </dsp:txXfrm>
    </dsp:sp>
    <dsp:sp modelId="{3A95634F-A978-4F31-84A4-5A4F4DA47AD8}">
      <dsp:nvSpPr>
        <dsp:cNvPr id="0" name=""/>
        <dsp:cNvSpPr/>
      </dsp:nvSpPr>
      <dsp:spPr>
        <a:xfrm>
          <a:off x="5204740" y="1835040"/>
          <a:ext cx="440958" cy="51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5204740" y="1938208"/>
        <a:ext cx="308671" cy="309502"/>
      </dsp:txXfrm>
    </dsp:sp>
    <dsp:sp modelId="{9C3C316D-BA75-4114-9BC2-5955AA45F8C0}">
      <dsp:nvSpPr>
        <dsp:cNvPr id="0" name=""/>
        <dsp:cNvSpPr/>
      </dsp:nvSpPr>
      <dsp:spPr>
        <a:xfrm>
          <a:off x="5828738" y="862025"/>
          <a:ext cx="2079993" cy="24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>
              <a:ln/>
              <a:effectLst/>
              <a:latin typeface="Arial" panose="020B0604020202020204" pitchFamily="34" charset="0"/>
            </a:rPr>
            <a:t>Make it Real</a:t>
          </a:r>
          <a:endParaRPr kumimoji="0" lang="en-US" altLang="en-US" sz="18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Break the goal into smaller, hands-on experiences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Use storybooks not just as texts, but as </a:t>
          </a:r>
          <a:r>
            <a:rPr kumimoji="0" lang="en-US" altLang="en-US" sz="1400" b="1" i="0" u="none" strike="noStrike" kern="1200" cap="none" normalizeH="0" baseline="0">
              <a:ln/>
              <a:effectLst/>
              <a:latin typeface="Arial" panose="020B0604020202020204" pitchFamily="34" charset="0"/>
            </a:rPr>
            <a:t>stakeholders</a:t>
          </a: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—tools that spark curiosity and drive inquiry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5889659" y="922946"/>
        <a:ext cx="1958151" cy="2340025"/>
      </dsp:txXfrm>
    </dsp:sp>
    <dsp:sp modelId="{AB8FC513-A984-42A2-8C31-DC0D6E6CA0CA}">
      <dsp:nvSpPr>
        <dsp:cNvPr id="0" name=""/>
        <dsp:cNvSpPr/>
      </dsp:nvSpPr>
      <dsp:spPr>
        <a:xfrm>
          <a:off x="8116731" y="1835040"/>
          <a:ext cx="440958" cy="5158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116731" y="1938208"/>
        <a:ext cx="308671" cy="309502"/>
      </dsp:txXfrm>
    </dsp:sp>
    <dsp:sp modelId="{A791003B-2F58-4C01-8456-FF3380712644}">
      <dsp:nvSpPr>
        <dsp:cNvPr id="0" name=""/>
        <dsp:cNvSpPr/>
      </dsp:nvSpPr>
      <dsp:spPr>
        <a:xfrm>
          <a:off x="8740729" y="862025"/>
          <a:ext cx="2079993" cy="246186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1800" b="1" i="0" u="none" strike="noStrike" kern="1200" cap="none" normalizeH="0" baseline="0">
              <a:ln/>
              <a:effectLst/>
              <a:latin typeface="Arial" panose="020B0604020202020204" pitchFamily="34" charset="0"/>
            </a:rPr>
            <a:t>Create Immersive Experiences</a:t>
          </a:r>
          <a:endParaRPr kumimoji="0" lang="en-US" altLang="en-US" sz="18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Anchor learning in real-life scenarios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altLang="en-US" sz="1400" b="0" i="0" u="none" strike="noStrike" kern="1200" cap="none" normalizeH="0" baseline="0">
              <a:ln/>
              <a:effectLst/>
              <a:latin typeface="Arial" panose="020B0604020202020204" pitchFamily="34" charset="0"/>
            </a:rPr>
            <a:t>Encourage learners to read, ask, build, share, and reflect—in Arabic</a:t>
          </a:r>
          <a:endParaRPr kumimoji="0" lang="en-US" altLang="en-US" sz="1400" b="0" i="0" u="none" strike="noStrike" kern="1200" cap="none" normalizeH="0" baseline="0" dirty="0">
            <a:ln/>
            <a:effectLst/>
            <a:latin typeface="Arial" panose="020B0604020202020204" pitchFamily="34" charset="0"/>
          </a:endParaRPr>
        </a:p>
      </dsp:txBody>
      <dsp:txXfrm>
        <a:off x="8801650" y="922946"/>
        <a:ext cx="1958151" cy="23400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F081E-D8B0-4FF8-9E7F-0D5B1AD63FF1}">
      <dsp:nvSpPr>
        <dsp:cNvPr id="0" name=""/>
        <dsp:cNvSpPr/>
      </dsp:nvSpPr>
      <dsp:spPr>
        <a:xfrm rot="5400000">
          <a:off x="622742" y="1519415"/>
          <a:ext cx="1469218" cy="2444746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2986F0-08D9-433E-90A3-DFFAF4BF3A69}">
      <dsp:nvSpPr>
        <dsp:cNvPr id="0" name=""/>
        <dsp:cNvSpPr/>
      </dsp:nvSpPr>
      <dsp:spPr>
        <a:xfrm>
          <a:off x="377493" y="2249867"/>
          <a:ext cx="2207130" cy="19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Choose Arabic science books</a:t>
          </a:r>
          <a:r>
            <a:rPr lang="en-US" sz="2200" kern="1200" dirty="0"/>
            <a:t> with engaging visuals and simple explanations</a:t>
          </a:r>
        </a:p>
      </dsp:txBody>
      <dsp:txXfrm>
        <a:off x="377493" y="2249867"/>
        <a:ext cx="2207130" cy="1934679"/>
      </dsp:txXfrm>
    </dsp:sp>
    <dsp:sp modelId="{93CA93C5-4CF8-44BF-B516-1E160E19D887}">
      <dsp:nvSpPr>
        <dsp:cNvPr id="0" name=""/>
        <dsp:cNvSpPr/>
      </dsp:nvSpPr>
      <dsp:spPr>
        <a:xfrm>
          <a:off x="2168184" y="1339430"/>
          <a:ext cx="416439" cy="41643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6F749-9FB1-4A03-92F8-521BC6B931E3}">
      <dsp:nvSpPr>
        <dsp:cNvPr id="0" name=""/>
        <dsp:cNvSpPr/>
      </dsp:nvSpPr>
      <dsp:spPr>
        <a:xfrm rot="5400000">
          <a:off x="3324701" y="850812"/>
          <a:ext cx="1469218" cy="2444746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48C768-F5A6-442C-8113-FFD5E9ABDF3B}">
      <dsp:nvSpPr>
        <dsp:cNvPr id="0" name=""/>
        <dsp:cNvSpPr/>
      </dsp:nvSpPr>
      <dsp:spPr>
        <a:xfrm>
          <a:off x="3079452" y="1581265"/>
          <a:ext cx="2207130" cy="19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Center inquiry</a:t>
          </a:r>
          <a:r>
            <a:rPr lang="en-US" sz="2200" kern="1200" dirty="0"/>
            <a:t>: Start with a question students can explore</a:t>
          </a:r>
        </a:p>
      </dsp:txBody>
      <dsp:txXfrm>
        <a:off x="3079452" y="1581265"/>
        <a:ext cx="2207130" cy="1934679"/>
      </dsp:txXfrm>
    </dsp:sp>
    <dsp:sp modelId="{57186652-4450-4D40-80DD-04C98E96F784}">
      <dsp:nvSpPr>
        <dsp:cNvPr id="0" name=""/>
        <dsp:cNvSpPr/>
      </dsp:nvSpPr>
      <dsp:spPr>
        <a:xfrm>
          <a:off x="4870143" y="670827"/>
          <a:ext cx="416439" cy="41643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115261-364B-49E1-8138-1BF4BE72BDC8}">
      <dsp:nvSpPr>
        <dsp:cNvPr id="0" name=""/>
        <dsp:cNvSpPr/>
      </dsp:nvSpPr>
      <dsp:spPr>
        <a:xfrm rot="5400000">
          <a:off x="6026660" y="182210"/>
          <a:ext cx="1469218" cy="2444746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C74E3-F415-44A3-8324-8A17B728497B}">
      <dsp:nvSpPr>
        <dsp:cNvPr id="0" name=""/>
        <dsp:cNvSpPr/>
      </dsp:nvSpPr>
      <dsp:spPr>
        <a:xfrm>
          <a:off x="5781411" y="912662"/>
          <a:ext cx="2207130" cy="19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Connect with life</a:t>
          </a:r>
          <a:r>
            <a:rPr lang="en-US" sz="2200" kern="1200" dirty="0"/>
            <a:t>: Encourage students to build, draw, or simulate</a:t>
          </a:r>
        </a:p>
      </dsp:txBody>
      <dsp:txXfrm>
        <a:off x="5781411" y="912662"/>
        <a:ext cx="2207130" cy="1934679"/>
      </dsp:txXfrm>
    </dsp:sp>
    <dsp:sp modelId="{AC9FAA54-EE76-4EFB-AB9F-7023D8E43D4E}">
      <dsp:nvSpPr>
        <dsp:cNvPr id="0" name=""/>
        <dsp:cNvSpPr/>
      </dsp:nvSpPr>
      <dsp:spPr>
        <a:xfrm>
          <a:off x="7572102" y="2225"/>
          <a:ext cx="416439" cy="41643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B9523A-B15F-4852-924B-74A12D36C109}">
      <dsp:nvSpPr>
        <dsp:cNvPr id="0" name=""/>
        <dsp:cNvSpPr/>
      </dsp:nvSpPr>
      <dsp:spPr>
        <a:xfrm rot="5400000">
          <a:off x="8728619" y="-486392"/>
          <a:ext cx="1469218" cy="2444746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3EF06D-9719-4DA1-9F05-46FBBCE2190A}">
      <dsp:nvSpPr>
        <dsp:cNvPr id="0" name=""/>
        <dsp:cNvSpPr/>
      </dsp:nvSpPr>
      <dsp:spPr>
        <a:xfrm>
          <a:off x="8483370" y="244060"/>
          <a:ext cx="2207130" cy="19346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Revisit vocabulary</a:t>
          </a:r>
          <a:r>
            <a:rPr lang="en-US" sz="2200" kern="1200"/>
            <a:t> in context, not isolation</a:t>
          </a:r>
          <a:endParaRPr lang="en-US" sz="2200" kern="1200" dirty="0"/>
        </a:p>
      </dsp:txBody>
      <dsp:txXfrm>
        <a:off x="8483370" y="244060"/>
        <a:ext cx="2207130" cy="19346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54B04D-4EA0-4F02-BFCA-D538A14FB0B6}">
      <dsp:nvSpPr>
        <dsp:cNvPr id="0" name=""/>
        <dsp:cNvSpPr/>
      </dsp:nvSpPr>
      <dsp:spPr>
        <a:xfrm>
          <a:off x="0" y="34634"/>
          <a:ext cx="12364720" cy="578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Motivation &amp; Engagement</a:t>
          </a:r>
          <a:endParaRPr lang="en-US" sz="2300" kern="1200" dirty="0"/>
        </a:p>
      </dsp:txBody>
      <dsp:txXfrm>
        <a:off x="28243" y="62877"/>
        <a:ext cx="12308234" cy="522079"/>
      </dsp:txXfrm>
    </dsp:sp>
    <dsp:sp modelId="{95AC012A-CD9E-4BE3-8905-5C2333D76075}">
      <dsp:nvSpPr>
        <dsp:cNvPr id="0" name=""/>
        <dsp:cNvSpPr/>
      </dsp:nvSpPr>
      <dsp:spPr>
        <a:xfrm>
          <a:off x="0" y="613199"/>
          <a:ext cx="12364720" cy="8331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8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STEM stories increased intrinsic motivation by connecting with learners’ interests and prior knowledge.</a:t>
          </a:r>
          <a:br>
            <a:rPr lang="en-US" sz="1800" b="1" kern="1200" dirty="0"/>
          </a:br>
          <a:r>
            <a:rPr lang="en-US" sz="1600" kern="1200" dirty="0"/>
            <a:t>📖 </a:t>
          </a:r>
          <a:r>
            <a:rPr lang="en-US" sz="1600" i="1" kern="1200" dirty="0" err="1"/>
            <a:t>Sya’diah</a:t>
          </a:r>
          <a:r>
            <a:rPr lang="en-US" sz="1600" i="1" kern="1200" dirty="0"/>
            <a:t> et al. (2024)</a:t>
          </a:r>
          <a:r>
            <a:rPr lang="en-US" sz="1600" kern="1200" dirty="0"/>
            <a:t>: Motivation in language learning is fueled by relevant, engaging materials.</a:t>
          </a:r>
          <a:br>
            <a:rPr lang="en-US" sz="1600" kern="1200" dirty="0"/>
          </a:br>
          <a:r>
            <a:rPr lang="en-US" sz="1600" kern="1200" dirty="0"/>
            <a:t>📖 </a:t>
          </a:r>
          <a:r>
            <a:rPr lang="en-US" sz="1600" i="1" kern="1200" dirty="0"/>
            <a:t>Schiefer et al. (2024)</a:t>
          </a:r>
          <a:r>
            <a:rPr lang="en-US" sz="1600" kern="1200" dirty="0"/>
            <a:t>: Interdisciplinary teaching boosts motivation in heritage learners through cultural and academic alignment.</a:t>
          </a:r>
        </a:p>
      </dsp:txBody>
      <dsp:txXfrm>
        <a:off x="0" y="613199"/>
        <a:ext cx="12364720" cy="833175"/>
      </dsp:txXfrm>
    </dsp:sp>
    <dsp:sp modelId="{7C24724F-A4A1-4A4F-B5F6-E67D099699C1}">
      <dsp:nvSpPr>
        <dsp:cNvPr id="0" name=""/>
        <dsp:cNvSpPr/>
      </dsp:nvSpPr>
      <dsp:spPr>
        <a:xfrm>
          <a:off x="0" y="1446374"/>
          <a:ext cx="12364720" cy="578565"/>
        </a:xfrm>
        <a:prstGeom prst="roundRect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Vocabulary Acquisition through Context</a:t>
          </a:r>
          <a:endParaRPr lang="en-US" sz="2300" kern="1200" dirty="0"/>
        </a:p>
      </dsp:txBody>
      <dsp:txXfrm>
        <a:off x="28243" y="1474617"/>
        <a:ext cx="12308234" cy="522079"/>
      </dsp:txXfrm>
    </dsp:sp>
    <dsp:sp modelId="{4DC74593-F0D7-469B-9DE0-34F3693AB8A4}">
      <dsp:nvSpPr>
        <dsp:cNvPr id="0" name=""/>
        <dsp:cNvSpPr/>
      </dsp:nvSpPr>
      <dsp:spPr>
        <a:xfrm>
          <a:off x="0" y="2024939"/>
          <a:ext cx="12364720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8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Learners retained more vocabulary when supported by visuals, hands-on tasks, and contextual guessing.</a:t>
          </a:r>
          <a:br>
            <a:rPr lang="en-US" sz="1800" b="1" kern="1200" dirty="0"/>
          </a:br>
          <a:r>
            <a:rPr lang="en-US" sz="1400" kern="1200" dirty="0"/>
            <a:t>📖 </a:t>
          </a:r>
          <a:r>
            <a:rPr lang="en-US" sz="1400" i="1" kern="1200" dirty="0" err="1"/>
            <a:t>İnal</a:t>
          </a:r>
          <a:r>
            <a:rPr lang="en-US" sz="1400" i="1" kern="1200" dirty="0"/>
            <a:t> &amp; </a:t>
          </a:r>
          <a:r>
            <a:rPr lang="en-US" sz="1400" i="1" kern="1200" dirty="0" err="1"/>
            <a:t>Çakır</a:t>
          </a:r>
          <a:r>
            <a:rPr lang="en-US" sz="1400" i="1" kern="1200" dirty="0"/>
            <a:t> (2014)</a:t>
          </a:r>
          <a:r>
            <a:rPr lang="en-US" sz="1400" kern="1200" dirty="0"/>
            <a:t>: Story-based learning improves vocabulary retention.</a:t>
          </a:r>
          <a:br>
            <a:rPr lang="en-US" sz="1400" kern="1200" dirty="0"/>
          </a:br>
          <a:r>
            <a:rPr lang="en-US" sz="1400" kern="1200" dirty="0"/>
            <a:t>📖 </a:t>
          </a:r>
          <a:r>
            <a:rPr lang="en-US" sz="1400" i="1" kern="1200" dirty="0"/>
            <a:t>Kuhn &amp; Stahl (1998)</a:t>
          </a:r>
          <a:r>
            <a:rPr lang="en-US" sz="1400" kern="1200" dirty="0"/>
            <a:t>: Repeated exposure in meaningful contexts supports long-term mastery.</a:t>
          </a:r>
          <a:endParaRPr lang="en-US" sz="1600" b="1" kern="1200" dirty="0"/>
        </a:p>
      </dsp:txBody>
      <dsp:txXfrm>
        <a:off x="0" y="2024939"/>
        <a:ext cx="12364720" cy="761760"/>
      </dsp:txXfrm>
    </dsp:sp>
    <dsp:sp modelId="{FD3841D5-ECD3-44F0-9A5B-0523D270EAEF}">
      <dsp:nvSpPr>
        <dsp:cNvPr id="0" name=""/>
        <dsp:cNvSpPr/>
      </dsp:nvSpPr>
      <dsp:spPr>
        <a:xfrm>
          <a:off x="0" y="2786699"/>
          <a:ext cx="12364720" cy="578565"/>
        </a:xfrm>
        <a:prstGeom prst="roundRect">
          <a:avLst/>
        </a:prstGeom>
        <a:solidFill>
          <a:schemeClr val="accent3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Language Use for Meaning</a:t>
          </a:r>
          <a:endParaRPr lang="en-US" sz="2300" kern="1200" dirty="0"/>
        </a:p>
      </dsp:txBody>
      <dsp:txXfrm>
        <a:off x="28243" y="2814942"/>
        <a:ext cx="12308234" cy="522079"/>
      </dsp:txXfrm>
    </dsp:sp>
    <dsp:sp modelId="{1B163878-4780-46EC-B159-E2665584C885}">
      <dsp:nvSpPr>
        <dsp:cNvPr id="0" name=""/>
        <dsp:cNvSpPr/>
      </dsp:nvSpPr>
      <dsp:spPr>
        <a:xfrm>
          <a:off x="0" y="3365264"/>
          <a:ext cx="12364720" cy="583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8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The integration of science and language allowed students to </a:t>
          </a:r>
          <a:r>
            <a:rPr lang="en-US" sz="1800" b="1" i="1" kern="1200" dirty="0"/>
            <a:t>use</a:t>
          </a:r>
          <a:r>
            <a:rPr lang="en-US" sz="1800" b="1" kern="1200" dirty="0"/>
            <a:t> Arabic to </a:t>
          </a:r>
          <a:r>
            <a:rPr lang="en-US" sz="1800" b="1" i="1" kern="1200" dirty="0"/>
            <a:t>explain</a:t>
          </a:r>
          <a:r>
            <a:rPr lang="en-US" sz="1800" b="1" kern="1200" dirty="0"/>
            <a:t>, </a:t>
          </a:r>
          <a:r>
            <a:rPr lang="en-US" sz="1800" b="1" i="1" kern="1200" dirty="0"/>
            <a:t>present</a:t>
          </a:r>
          <a:r>
            <a:rPr lang="en-US" sz="1800" b="1" kern="1200" dirty="0"/>
            <a:t>, and </a:t>
          </a:r>
          <a:r>
            <a:rPr lang="en-US" sz="1800" b="1" i="1" kern="1200" dirty="0"/>
            <a:t>wonder</a:t>
          </a:r>
          <a:r>
            <a:rPr lang="en-US" sz="1800" b="1" kern="1200" dirty="0"/>
            <a:t>.</a:t>
          </a:r>
          <a:br>
            <a:rPr lang="en-US" sz="1800" b="1" kern="1200" dirty="0"/>
          </a:br>
          <a:r>
            <a:rPr lang="en-US" sz="1700" kern="1200" dirty="0"/>
            <a:t>📖 </a:t>
          </a:r>
          <a:r>
            <a:rPr lang="en-US" sz="1700" i="1" kern="1200" dirty="0"/>
            <a:t>Ellis (2000)</a:t>
          </a:r>
          <a:r>
            <a:rPr lang="en-US" sz="1700" kern="1200" dirty="0"/>
            <a:t>: Task-based language learning encourages meaningful use and deeper cognitive engagement.</a:t>
          </a:r>
          <a:endParaRPr lang="en-US" sz="1800" b="1" kern="1200" dirty="0"/>
        </a:p>
      </dsp:txBody>
      <dsp:txXfrm>
        <a:off x="0" y="3365264"/>
        <a:ext cx="12364720" cy="583222"/>
      </dsp:txXfrm>
    </dsp:sp>
    <dsp:sp modelId="{3DB86C8F-4CC2-4216-B555-209EF36979D6}">
      <dsp:nvSpPr>
        <dsp:cNvPr id="0" name=""/>
        <dsp:cNvSpPr/>
      </dsp:nvSpPr>
      <dsp:spPr>
        <a:xfrm>
          <a:off x="0" y="3948487"/>
          <a:ext cx="12364720" cy="57856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b="1" kern="1200" dirty="0"/>
            <a:t>Culturally Responsive Pedagogy</a:t>
          </a:r>
          <a:endParaRPr lang="en-US" sz="2300" kern="1200" dirty="0"/>
        </a:p>
      </dsp:txBody>
      <dsp:txXfrm>
        <a:off x="28243" y="3976730"/>
        <a:ext cx="12308234" cy="522079"/>
      </dsp:txXfrm>
    </dsp:sp>
    <dsp:sp modelId="{773C33BF-1523-41C4-B67D-C8073C877C39}">
      <dsp:nvSpPr>
        <dsp:cNvPr id="0" name=""/>
        <dsp:cNvSpPr/>
      </dsp:nvSpPr>
      <dsp:spPr>
        <a:xfrm>
          <a:off x="0" y="4527052"/>
          <a:ext cx="12364720" cy="8569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2580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/>
            <a:t>Learners connected more deeply when books reflected both scientific themes and cultural values</a:t>
          </a:r>
          <a:br>
            <a:rPr lang="en-US" sz="1800" b="1" kern="1200" dirty="0"/>
          </a:br>
          <a:r>
            <a:rPr lang="en-US" sz="1700" kern="1200" dirty="0"/>
            <a:t>📖 </a:t>
          </a:r>
          <a:r>
            <a:rPr lang="en-US" sz="1700" i="1" kern="1200" dirty="0"/>
            <a:t>Lanier Temples (2013)</a:t>
          </a:r>
          <a:r>
            <a:rPr lang="en-US" sz="1700" kern="1200" dirty="0"/>
            <a:t>: Identity and investment drive heritage learner engagement.</a:t>
          </a:r>
          <a:br>
            <a:rPr lang="en-US" sz="1700" kern="1200" dirty="0"/>
          </a:br>
          <a:r>
            <a:rPr lang="en-US" sz="1700" kern="1200" dirty="0"/>
            <a:t>📖 </a:t>
          </a:r>
          <a:r>
            <a:rPr lang="en-US" sz="1700" i="1" kern="1200" dirty="0" err="1"/>
            <a:t>Rozhenkova</a:t>
          </a:r>
          <a:r>
            <a:rPr lang="en-US" sz="1700" i="1" kern="1200" dirty="0"/>
            <a:t> (2016)</a:t>
          </a:r>
          <a:r>
            <a:rPr lang="en-US" sz="1700" kern="1200" dirty="0"/>
            <a:t>: Curriculum design must align with heritage learners' lived realities.</a:t>
          </a:r>
          <a:endParaRPr lang="en-US" sz="1800" b="1" kern="1200" dirty="0"/>
        </a:p>
      </dsp:txBody>
      <dsp:txXfrm>
        <a:off x="0" y="4527052"/>
        <a:ext cx="12364720" cy="85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2CAB1C-0AA1-4053-A726-215D175850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9F6F74-5F3D-4C2B-8AC5-73761B2FB26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06CAD-01BF-4A36-89A1-76183660094C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3774BE-A649-46E3-849C-B7115F8772E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E0E8BA-5F10-4BE9-B74D-7AA6E4180C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FECE9-3899-402D-9557-B34889DA2F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5944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B3ADA9-1F11-4760-8ADD-071EFA0A529A}" type="datetimeFigureOut">
              <a:rPr lang="en-US" smtClean="0"/>
              <a:t>6/2/25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3784F3-2271-4F8D-A0BC-8F40E6849F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245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1709321" y="3425047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1709321" y="1713063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3431545" y="3425047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0" y="3425047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9577" y="640080"/>
            <a:ext cx="5724144" cy="3657600"/>
          </a:xfrm>
        </p:spPr>
        <p:txBody>
          <a:bodyPr lIns="0" anchor="b"/>
          <a:lstStyle>
            <a:lvl1pPr algn="l">
              <a:lnSpc>
                <a:spcPct val="80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D32955-BB06-40DE-A14A-2170FD41A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9577" y="5577840"/>
            <a:ext cx="5724144" cy="472073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4" name="Picture Placeholder 53">
            <a:extLst>
              <a:ext uri="{FF2B5EF4-FFF2-40B4-BE49-F238E27FC236}">
                <a16:creationId xmlns:a16="http://schemas.microsoft.com/office/drawing/2014/main" id="{71082593-1DC5-43B5-947C-7963DD90EBD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719072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3431545" y="1713063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1709321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1709321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95796F3-1FF2-4CB3-9A21-2FA42B0F739C}"/>
              </a:ext>
            </a:extLst>
          </p:cNvPr>
          <p:cNvSpPr/>
          <p:nvPr userDrawn="1"/>
        </p:nvSpPr>
        <p:spPr>
          <a:xfrm>
            <a:off x="5699578" y="51422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CD7761-CC7A-FAFC-0198-8C666674D019}"/>
              </a:ext>
            </a:extLst>
          </p:cNvPr>
          <p:cNvSpPr/>
          <p:nvPr userDrawn="1"/>
        </p:nvSpPr>
        <p:spPr>
          <a:xfrm>
            <a:off x="3431545" y="0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366219-E379-6451-33E4-F55572D09C01}"/>
              </a:ext>
            </a:extLst>
          </p:cNvPr>
          <p:cNvSpPr/>
          <p:nvPr userDrawn="1"/>
        </p:nvSpPr>
        <p:spPr>
          <a:xfrm>
            <a:off x="3431545" y="5144119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12192000" cy="4297680"/>
          </a:xfrm>
          <a:prstGeom prst="rect">
            <a:avLst/>
          </a:prstGeom>
          <a:solidFill>
            <a:schemeClr val="accent3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29000"/>
            <a:ext cx="10515600" cy="2660904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88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righ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roup 87">
            <a:extLst>
              <a:ext uri="{FF2B5EF4-FFF2-40B4-BE49-F238E27FC236}">
                <a16:creationId xmlns:a16="http://schemas.microsoft.com/office/drawing/2014/main" id="{7C6E89C2-2ED7-7FA0-F7A7-A1AA6CAFBEB1}"/>
              </a:ext>
            </a:extLst>
          </p:cNvPr>
          <p:cNvGrpSpPr/>
          <p:nvPr userDrawn="1"/>
        </p:nvGrpSpPr>
        <p:grpSpPr>
          <a:xfrm>
            <a:off x="6435408" y="0"/>
            <a:ext cx="5756592" cy="6858000"/>
            <a:chOff x="0" y="0"/>
            <a:chExt cx="5756592" cy="6858000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DF531A4F-5859-8280-283D-F2A36E01E1E4}"/>
                </a:ext>
              </a:extLst>
            </p:cNvPr>
            <p:cNvSpPr/>
            <p:nvPr userDrawn="1"/>
          </p:nvSpPr>
          <p:spPr>
            <a:xfrm>
              <a:off x="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9276A229-3B0B-4D61-4634-93B9ECBCAE53}"/>
                </a:ext>
              </a:extLst>
            </p:cNvPr>
            <p:cNvSpPr/>
            <p:nvPr userDrawn="1"/>
          </p:nvSpPr>
          <p:spPr>
            <a:xfrm>
              <a:off x="0" y="572886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2B3A5571-40C8-C50E-BF04-C6E5D2092EBE}"/>
                </a:ext>
              </a:extLst>
            </p:cNvPr>
            <p:cNvSpPr/>
            <p:nvPr userDrawn="1"/>
          </p:nvSpPr>
          <p:spPr>
            <a:xfrm>
              <a:off x="0" y="1145772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05DC640C-1596-C8D8-400C-EAEFC737F82F}"/>
                </a:ext>
              </a:extLst>
            </p:cNvPr>
            <p:cNvSpPr/>
            <p:nvPr userDrawn="1"/>
          </p:nvSpPr>
          <p:spPr>
            <a:xfrm>
              <a:off x="0" y="1718658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42D8BCCF-9365-1247-2C73-827E5376E349}"/>
                </a:ext>
              </a:extLst>
            </p:cNvPr>
            <p:cNvSpPr/>
            <p:nvPr userDrawn="1"/>
          </p:nvSpPr>
          <p:spPr>
            <a:xfrm>
              <a:off x="0" y="2291544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81C8F923-3F3C-E987-B8B3-F119CE985042}"/>
                </a:ext>
              </a:extLst>
            </p:cNvPr>
            <p:cNvSpPr/>
            <p:nvPr userDrawn="1"/>
          </p:nvSpPr>
          <p:spPr>
            <a:xfrm>
              <a:off x="0" y="286443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D066BAF-F58A-E4F5-A2F4-BE52AFFF5402}"/>
                </a:ext>
              </a:extLst>
            </p:cNvPr>
            <p:cNvSpPr/>
            <p:nvPr userDrawn="1"/>
          </p:nvSpPr>
          <p:spPr>
            <a:xfrm>
              <a:off x="0" y="3437316"/>
              <a:ext cx="576072" cy="576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D1A65B79-00CC-4E7F-6ADD-C1C522D5991F}"/>
                </a:ext>
              </a:extLst>
            </p:cNvPr>
            <p:cNvSpPr/>
            <p:nvPr userDrawn="1"/>
          </p:nvSpPr>
          <p:spPr>
            <a:xfrm>
              <a:off x="0" y="4010202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92F228F0-A0C5-1E42-90FA-0C35E6F017E0}"/>
                </a:ext>
              </a:extLst>
            </p:cNvPr>
            <p:cNvSpPr/>
            <p:nvPr userDrawn="1"/>
          </p:nvSpPr>
          <p:spPr>
            <a:xfrm>
              <a:off x="0" y="458308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572AEC6-E693-00C7-831E-4C81BC561997}"/>
                </a:ext>
              </a:extLst>
            </p:cNvPr>
            <p:cNvSpPr/>
            <p:nvPr userDrawn="1"/>
          </p:nvSpPr>
          <p:spPr>
            <a:xfrm>
              <a:off x="0" y="5155974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17EF1E63-B8BE-1CF0-C1A3-FBF41DDF1120}"/>
                </a:ext>
              </a:extLst>
            </p:cNvPr>
            <p:cNvSpPr/>
            <p:nvPr userDrawn="1"/>
          </p:nvSpPr>
          <p:spPr>
            <a:xfrm>
              <a:off x="0" y="572886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FB21B3EF-486D-7B46-5AB9-477370C2C662}"/>
                </a:ext>
              </a:extLst>
            </p:cNvPr>
            <p:cNvSpPr/>
            <p:nvPr userDrawn="1"/>
          </p:nvSpPr>
          <p:spPr>
            <a:xfrm>
              <a:off x="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F06A0AF5-2117-AC7A-5EAF-7C1EAE885F78}"/>
                </a:ext>
              </a:extLst>
            </p:cNvPr>
            <p:cNvSpPr/>
            <p:nvPr userDrawn="1"/>
          </p:nvSpPr>
          <p:spPr>
            <a:xfrm>
              <a:off x="571944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20C148D7-FEDD-C145-64C9-FA153FF9F174}"/>
                </a:ext>
              </a:extLst>
            </p:cNvPr>
            <p:cNvSpPr/>
            <p:nvPr userDrawn="1"/>
          </p:nvSpPr>
          <p:spPr>
            <a:xfrm>
              <a:off x="1148016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A5B4712-C918-044A-19A1-B398B3AE3F74}"/>
                </a:ext>
              </a:extLst>
            </p:cNvPr>
            <p:cNvSpPr/>
            <p:nvPr userDrawn="1"/>
          </p:nvSpPr>
          <p:spPr>
            <a:xfrm>
              <a:off x="172408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69DEFA8C-AF47-EC6F-C083-7183C0209D12}"/>
                </a:ext>
              </a:extLst>
            </p:cNvPr>
            <p:cNvSpPr/>
            <p:nvPr userDrawn="1"/>
          </p:nvSpPr>
          <p:spPr>
            <a:xfrm>
              <a:off x="2300160" y="0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993076E-6CD9-216A-5F58-22C2C7ADEF67}"/>
                </a:ext>
              </a:extLst>
            </p:cNvPr>
            <p:cNvSpPr/>
            <p:nvPr userDrawn="1"/>
          </p:nvSpPr>
          <p:spPr>
            <a:xfrm>
              <a:off x="2876232" y="0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DA5C1380-678D-70A3-24F8-33D448A27CC9}"/>
                </a:ext>
              </a:extLst>
            </p:cNvPr>
            <p:cNvSpPr/>
            <p:nvPr userDrawn="1"/>
          </p:nvSpPr>
          <p:spPr>
            <a:xfrm>
              <a:off x="3452304" y="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5FF8DAAF-846A-991B-563F-2A508FC9F6FB}"/>
                </a:ext>
              </a:extLst>
            </p:cNvPr>
            <p:cNvSpPr/>
            <p:nvPr userDrawn="1"/>
          </p:nvSpPr>
          <p:spPr>
            <a:xfrm>
              <a:off x="4028376" y="0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A8F5DF9-A7F2-8D3A-72BC-B39F56902E7E}"/>
                </a:ext>
              </a:extLst>
            </p:cNvPr>
            <p:cNvSpPr/>
            <p:nvPr userDrawn="1"/>
          </p:nvSpPr>
          <p:spPr>
            <a:xfrm>
              <a:off x="4604448" y="0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AB4BD578-6D5A-07C0-CD83-94645FAB9130}"/>
                </a:ext>
              </a:extLst>
            </p:cNvPr>
            <p:cNvSpPr/>
            <p:nvPr userDrawn="1"/>
          </p:nvSpPr>
          <p:spPr>
            <a:xfrm>
              <a:off x="5180520" y="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93C82D37-6362-5177-0C99-FAE0B742CD41}"/>
                </a:ext>
              </a:extLst>
            </p:cNvPr>
            <p:cNvSpPr/>
            <p:nvPr userDrawn="1"/>
          </p:nvSpPr>
          <p:spPr>
            <a:xfrm>
              <a:off x="5180520" y="563966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69542CC1-3626-C630-2901-0FB23B3E593B}"/>
                </a:ext>
              </a:extLst>
            </p:cNvPr>
            <p:cNvSpPr/>
            <p:nvPr userDrawn="1"/>
          </p:nvSpPr>
          <p:spPr>
            <a:xfrm>
              <a:off x="5180520" y="1136852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BD7EC15E-24BE-DD46-45B2-92C64C06601A}"/>
                </a:ext>
              </a:extLst>
            </p:cNvPr>
            <p:cNvSpPr/>
            <p:nvPr userDrawn="1"/>
          </p:nvSpPr>
          <p:spPr>
            <a:xfrm>
              <a:off x="5180520" y="170973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275DA9B6-FA38-14BB-CB6D-D163C4228017}"/>
                </a:ext>
              </a:extLst>
            </p:cNvPr>
            <p:cNvSpPr/>
            <p:nvPr userDrawn="1"/>
          </p:nvSpPr>
          <p:spPr>
            <a:xfrm>
              <a:off x="5180520" y="2282624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52ED9969-5481-5672-0E55-68F80674D65C}"/>
                </a:ext>
              </a:extLst>
            </p:cNvPr>
            <p:cNvSpPr/>
            <p:nvPr userDrawn="1"/>
          </p:nvSpPr>
          <p:spPr>
            <a:xfrm>
              <a:off x="5180520" y="2855510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3EC33A3-ECC9-03C2-6C4A-2E26C3C2FF2F}"/>
                </a:ext>
              </a:extLst>
            </p:cNvPr>
            <p:cNvSpPr/>
            <p:nvPr userDrawn="1"/>
          </p:nvSpPr>
          <p:spPr>
            <a:xfrm>
              <a:off x="5180520" y="3428396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4C7838CF-438D-31F1-EE2F-2907A11B924A}"/>
                </a:ext>
              </a:extLst>
            </p:cNvPr>
            <p:cNvSpPr/>
            <p:nvPr userDrawn="1"/>
          </p:nvSpPr>
          <p:spPr>
            <a:xfrm>
              <a:off x="5180520" y="4001282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93452295-1A7F-D929-76EF-DB26B33A4DA2}"/>
                </a:ext>
              </a:extLst>
            </p:cNvPr>
            <p:cNvSpPr/>
            <p:nvPr userDrawn="1"/>
          </p:nvSpPr>
          <p:spPr>
            <a:xfrm>
              <a:off x="5180520" y="457416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9A4FD181-BC5B-BC54-371C-2D8C00F45AD1}"/>
                </a:ext>
              </a:extLst>
            </p:cNvPr>
            <p:cNvSpPr/>
            <p:nvPr userDrawn="1"/>
          </p:nvSpPr>
          <p:spPr>
            <a:xfrm>
              <a:off x="5180520" y="5147054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31464BC3-D4FE-CB12-EED1-DB11138CAB70}"/>
                </a:ext>
              </a:extLst>
            </p:cNvPr>
            <p:cNvSpPr/>
            <p:nvPr userDrawn="1"/>
          </p:nvSpPr>
          <p:spPr>
            <a:xfrm>
              <a:off x="5180520" y="5719940"/>
              <a:ext cx="576072" cy="57607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71CE4F8F-EB67-4681-D504-035670478894}"/>
                </a:ext>
              </a:extLst>
            </p:cNvPr>
            <p:cNvSpPr/>
            <p:nvPr userDrawn="1"/>
          </p:nvSpPr>
          <p:spPr>
            <a:xfrm>
              <a:off x="5180520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047898F7-8A26-62E4-70C2-D6DD187FD84D}"/>
                </a:ext>
              </a:extLst>
            </p:cNvPr>
            <p:cNvSpPr/>
            <p:nvPr userDrawn="1"/>
          </p:nvSpPr>
          <p:spPr>
            <a:xfrm>
              <a:off x="571944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A11EE247-662E-BC29-B9D2-84AE5FACC29F}"/>
                </a:ext>
              </a:extLst>
            </p:cNvPr>
            <p:cNvSpPr/>
            <p:nvPr userDrawn="1"/>
          </p:nvSpPr>
          <p:spPr>
            <a:xfrm>
              <a:off x="1148016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335EF4DC-8310-F72A-B86C-9750305BE3CC}"/>
                </a:ext>
              </a:extLst>
            </p:cNvPr>
            <p:cNvSpPr/>
            <p:nvPr userDrawn="1"/>
          </p:nvSpPr>
          <p:spPr>
            <a:xfrm>
              <a:off x="1724088" y="6281928"/>
              <a:ext cx="576072" cy="57607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61D684FE-FF4C-F492-93E4-0190D372FF74}"/>
                </a:ext>
              </a:extLst>
            </p:cNvPr>
            <p:cNvSpPr/>
            <p:nvPr userDrawn="1"/>
          </p:nvSpPr>
          <p:spPr>
            <a:xfrm>
              <a:off x="2300160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00D87E94-57CD-6196-FB75-728F4B3CCB00}"/>
                </a:ext>
              </a:extLst>
            </p:cNvPr>
            <p:cNvSpPr/>
            <p:nvPr userDrawn="1"/>
          </p:nvSpPr>
          <p:spPr>
            <a:xfrm>
              <a:off x="2876232" y="6281928"/>
              <a:ext cx="576072" cy="57607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7A02B06F-2A62-CA70-718A-39F70D679508}"/>
                </a:ext>
              </a:extLst>
            </p:cNvPr>
            <p:cNvSpPr/>
            <p:nvPr userDrawn="1"/>
          </p:nvSpPr>
          <p:spPr>
            <a:xfrm>
              <a:off x="3452304" y="6281928"/>
              <a:ext cx="576072" cy="57607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EE770F47-FDBD-BC83-C73C-6A5F931E912F}"/>
                </a:ext>
              </a:extLst>
            </p:cNvPr>
            <p:cNvSpPr/>
            <p:nvPr userDrawn="1"/>
          </p:nvSpPr>
          <p:spPr>
            <a:xfrm>
              <a:off x="4028376" y="6281928"/>
              <a:ext cx="576072" cy="57607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971CB88E-18B7-78A9-14A6-B0CD5B3FE429}"/>
                </a:ext>
              </a:extLst>
            </p:cNvPr>
            <p:cNvSpPr/>
            <p:nvPr userDrawn="1"/>
          </p:nvSpPr>
          <p:spPr>
            <a:xfrm>
              <a:off x="4604448" y="6281928"/>
              <a:ext cx="576072" cy="57607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1517904"/>
            <a:ext cx="5029200" cy="3931920"/>
          </a:xfrm>
        </p:spPr>
        <p:txBody>
          <a:bodyPr lIns="0" anchor="b">
            <a:noAutofit/>
          </a:bodyPr>
          <a:lstStyle>
            <a:lvl1pPr algn="l"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7351" y="572886"/>
            <a:ext cx="4608577" cy="5715000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2" name="Date Placeholder 3">
            <a:extLst>
              <a:ext uri="{FF2B5EF4-FFF2-40B4-BE49-F238E27FC236}">
                <a16:creationId xmlns:a16="http://schemas.microsoft.com/office/drawing/2014/main" id="{A156C4CF-5CE6-43DE-AA90-A75AB2BB67B7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4" name="Footer Placeholder 4">
            <a:extLst>
              <a:ext uri="{FF2B5EF4-FFF2-40B4-BE49-F238E27FC236}">
                <a16:creationId xmlns:a16="http://schemas.microsoft.com/office/drawing/2014/main" id="{4EA599FC-289F-4C20-9865-DAA03F574EC5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771956" y="6356350"/>
            <a:ext cx="3028643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6" name="Slide Number Placeholder 5">
            <a:extLst>
              <a:ext uri="{FF2B5EF4-FFF2-40B4-BE49-F238E27FC236}">
                <a16:creationId xmlns:a16="http://schemas.microsoft.com/office/drawing/2014/main" id="{D18BF7DD-991C-4210-9977-3CCAFDB578A7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4951850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2164A393-A656-DDEC-2315-695347040E83}"/>
              </a:ext>
            </a:extLst>
          </p:cNvPr>
          <p:cNvSpPr/>
          <p:nvPr userDrawn="1"/>
        </p:nvSpPr>
        <p:spPr>
          <a:xfrm>
            <a:off x="73152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2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  <p15:guide id="2" pos="352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4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6FA95EA-1624-9B84-3B44-E7543166FCB6}"/>
              </a:ext>
            </a:extLst>
          </p:cNvPr>
          <p:cNvSpPr/>
          <p:nvPr userDrawn="1"/>
        </p:nvSpPr>
        <p:spPr>
          <a:xfrm>
            <a:off x="6120384" y="0"/>
            <a:ext cx="6071616" cy="6858000"/>
          </a:xfrm>
          <a:prstGeom prst="rect">
            <a:avLst/>
          </a:prstGeom>
          <a:solidFill>
            <a:schemeClr val="accent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E491E-8435-44CE-B968-83D09EE49881}"/>
              </a:ext>
            </a:extLst>
          </p:cNvPr>
          <p:cNvSpPr/>
          <p:nvPr userDrawn="1"/>
        </p:nvSpPr>
        <p:spPr>
          <a:xfrm>
            <a:off x="6120384" y="625094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9A03180-44BE-4E4D-BF73-EE5DAD729554}"/>
              </a:ext>
            </a:extLst>
          </p:cNvPr>
          <p:cNvSpPr/>
          <p:nvPr userDrawn="1"/>
        </p:nvSpPr>
        <p:spPr>
          <a:xfrm>
            <a:off x="7334730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23494C-1FD5-4EBA-8A6B-6C58A70E245E}"/>
              </a:ext>
            </a:extLst>
          </p:cNvPr>
          <p:cNvSpPr/>
          <p:nvPr userDrawn="1"/>
        </p:nvSpPr>
        <p:spPr>
          <a:xfrm>
            <a:off x="7941903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B4F5D5-9FB3-40E0-9D7F-F5F040B1600D}"/>
              </a:ext>
            </a:extLst>
          </p:cNvPr>
          <p:cNvSpPr/>
          <p:nvPr userDrawn="1"/>
        </p:nvSpPr>
        <p:spPr>
          <a:xfrm>
            <a:off x="8549076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5FAC9F-7B71-487B-85A6-B4F56F65E4C2}"/>
              </a:ext>
            </a:extLst>
          </p:cNvPr>
          <p:cNvSpPr/>
          <p:nvPr userDrawn="1"/>
        </p:nvSpPr>
        <p:spPr>
          <a:xfrm>
            <a:off x="9156249" y="6252097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321CDD-C6D0-43F2-A170-9E4DF40B2894}"/>
              </a:ext>
            </a:extLst>
          </p:cNvPr>
          <p:cNvSpPr/>
          <p:nvPr userDrawn="1"/>
        </p:nvSpPr>
        <p:spPr>
          <a:xfrm>
            <a:off x="9763422" y="6252097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A8C59A-C559-4262-8FCA-EAC9CF7210A9}"/>
              </a:ext>
            </a:extLst>
          </p:cNvPr>
          <p:cNvSpPr/>
          <p:nvPr userDrawn="1"/>
        </p:nvSpPr>
        <p:spPr>
          <a:xfrm>
            <a:off x="10370595" y="6252097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73707CE-E446-40A9-83AF-F04214AFAEF3}"/>
              </a:ext>
            </a:extLst>
          </p:cNvPr>
          <p:cNvSpPr/>
          <p:nvPr userDrawn="1"/>
        </p:nvSpPr>
        <p:spPr>
          <a:xfrm>
            <a:off x="10977768" y="6252097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DB05DAC-B1E0-42D0-B507-570CF69E87E7}"/>
              </a:ext>
            </a:extLst>
          </p:cNvPr>
          <p:cNvSpPr/>
          <p:nvPr userDrawn="1"/>
        </p:nvSpPr>
        <p:spPr>
          <a:xfrm>
            <a:off x="11584940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0FA9F79-40D8-44D3-BDF1-C1310C2FC407}"/>
              </a:ext>
            </a:extLst>
          </p:cNvPr>
          <p:cNvSpPr/>
          <p:nvPr userDrawn="1"/>
        </p:nvSpPr>
        <p:spPr>
          <a:xfrm>
            <a:off x="6727557" y="6252097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B852A5-9EEB-4624-BADD-F5FF19960517}"/>
              </a:ext>
            </a:extLst>
          </p:cNvPr>
          <p:cNvSpPr/>
          <p:nvPr userDrawn="1"/>
        </p:nvSpPr>
        <p:spPr>
          <a:xfrm>
            <a:off x="822960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1600200"/>
            <a:ext cx="4572000" cy="2103120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80000"/>
              </a:lnSpc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1AC6584-0E69-2448-7E9C-29FBCA3F534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2960" y="4206240"/>
            <a:ext cx="4572000" cy="201168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B057F79-B380-7B5C-4B74-0FE587AEBA3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1133856"/>
            <a:ext cx="4846320" cy="4480560"/>
          </a:xfrm>
        </p:spPr>
        <p:txBody>
          <a:bodyPr lIns="0" tIns="0" rIns="0" bIns="0">
            <a:normAutofit/>
          </a:bodyPr>
          <a:lstStyle>
            <a:lvl1pPr marL="512064" indent="-512064">
              <a:spcBef>
                <a:spcPts val="1600"/>
              </a:spcBef>
              <a:buFont typeface="+mj-lt"/>
              <a:buAutoNum type="arabicPeriod"/>
              <a:defRPr sz="1800" b="1">
                <a:solidFill>
                  <a:schemeClr val="bg1"/>
                </a:solidFill>
              </a:defRPr>
            </a:lvl1pPr>
            <a:lvl2pPr marL="512064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2pPr>
            <a:lvl3pPr marL="1005840" indent="-457200">
              <a:spcBef>
                <a:spcPts val="1000"/>
              </a:spcBef>
              <a:buFont typeface="+mj-lt"/>
              <a:buAutoNum type="alphaLcPeriod"/>
              <a:defRPr sz="1600" b="1">
                <a:solidFill>
                  <a:schemeClr val="bg1"/>
                </a:solidFill>
              </a:defRPr>
            </a:lvl3pPr>
            <a:lvl4pPr marL="1005840" indent="0">
              <a:buNone/>
              <a:defRPr sz="1400">
                <a:solidFill>
                  <a:schemeClr val="bg1"/>
                </a:solidFill>
              </a:defRPr>
            </a:lvl4pPr>
            <a:lvl5pPr marL="146304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E2D1610F-F8AC-4CFC-BF3C-E85A51D67E2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5025" y="6356350"/>
            <a:ext cx="806416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B9B1A01F-A9EE-4009-8274-36D560D838C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771957" y="6356350"/>
            <a:ext cx="2590346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816387B0-6878-4D33-A72D-26350FC7B12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518778" y="6356350"/>
            <a:ext cx="809507" cy="365125"/>
          </a:xfrm>
        </p:spPr>
        <p:txBody>
          <a:bodyPr/>
          <a:lstStyle>
            <a:lvl1pPr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621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597D0707-6223-4E41-9E36-C3BF6C78CA4D}"/>
              </a:ext>
            </a:extLst>
          </p:cNvPr>
          <p:cNvSpPr/>
          <p:nvPr userDrawn="1"/>
        </p:nvSpPr>
        <p:spPr>
          <a:xfrm>
            <a:off x="8755907" y="5138928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02CDF5-333B-4D96-98D8-CDFB79A8430E}"/>
              </a:ext>
            </a:extLst>
          </p:cNvPr>
          <p:cNvSpPr/>
          <p:nvPr userDrawn="1"/>
        </p:nvSpPr>
        <p:spPr>
          <a:xfrm>
            <a:off x="10472928" y="3425952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BE2D702-5FB5-4F75-B96D-4F210F10EA62}"/>
              </a:ext>
            </a:extLst>
          </p:cNvPr>
          <p:cNvSpPr/>
          <p:nvPr userDrawn="1"/>
        </p:nvSpPr>
        <p:spPr>
          <a:xfrm>
            <a:off x="7040890" y="0"/>
            <a:ext cx="1719072" cy="1719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952" y="640080"/>
            <a:ext cx="5522976" cy="3840480"/>
          </a:xfrm>
        </p:spPr>
        <p:txBody>
          <a:bodyPr lIns="0" bIns="0" anchor="b">
            <a:normAutofit/>
          </a:bodyPr>
          <a:lstStyle>
            <a:lvl1pPr algn="ctr"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C85266-52B0-409F-8CE4-E444E424D5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952" y="4754880"/>
            <a:ext cx="5522976" cy="1371600"/>
          </a:xfrm>
        </p:spPr>
        <p:txBody>
          <a:bodyPr lIns="0">
            <a:normAutofit/>
          </a:bodyPr>
          <a:lstStyle>
            <a:lvl1pPr marL="0" indent="0" algn="ctr">
              <a:lnSpc>
                <a:spcPct val="90000"/>
              </a:lnSpc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5" name="Picture Placeholder 54">
            <a:extLst>
              <a:ext uri="{FF2B5EF4-FFF2-40B4-BE49-F238E27FC236}">
                <a16:creationId xmlns:a16="http://schemas.microsoft.com/office/drawing/2014/main" id="{683976C8-BDBA-48C4-AC83-73D1D8F0F14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472928" y="5138928"/>
            <a:ext cx="1719072" cy="1719072"/>
          </a:xfrm>
          <a:custGeom>
            <a:avLst/>
            <a:gdLst>
              <a:gd name="connsiteX0" fmla="*/ 0 w 1719072"/>
              <a:gd name="connsiteY0" fmla="*/ 0 h 1719072"/>
              <a:gd name="connsiteX1" fmla="*/ 1719072 w 1719072"/>
              <a:gd name="connsiteY1" fmla="*/ 0 h 1719072"/>
              <a:gd name="connsiteX2" fmla="*/ 1719072 w 1719072"/>
              <a:gd name="connsiteY2" fmla="*/ 1719072 h 1719072"/>
              <a:gd name="connsiteX3" fmla="*/ 0 w 1719072"/>
              <a:gd name="connsiteY3" fmla="*/ 1719072 h 171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072" h="1719072">
                <a:moveTo>
                  <a:pt x="0" y="0"/>
                </a:moveTo>
                <a:lnTo>
                  <a:pt x="1719072" y="0"/>
                </a:lnTo>
                <a:lnTo>
                  <a:pt x="1719072" y="1719072"/>
                </a:lnTo>
                <a:lnTo>
                  <a:pt x="0" y="171907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455E561-1242-4C3A-8D37-3138CA80547F}"/>
              </a:ext>
            </a:extLst>
          </p:cNvPr>
          <p:cNvSpPr/>
          <p:nvPr userDrawn="1"/>
        </p:nvSpPr>
        <p:spPr>
          <a:xfrm>
            <a:off x="10472928" y="1712976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FF298D-0F6B-4888-9B03-1FDDFE28B82B}"/>
              </a:ext>
            </a:extLst>
          </p:cNvPr>
          <p:cNvSpPr/>
          <p:nvPr userDrawn="1"/>
        </p:nvSpPr>
        <p:spPr>
          <a:xfrm>
            <a:off x="8755907" y="0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2C19AED-A027-4017-B01A-E1E6583F81C6}"/>
              </a:ext>
            </a:extLst>
          </p:cNvPr>
          <p:cNvSpPr/>
          <p:nvPr userDrawn="1"/>
        </p:nvSpPr>
        <p:spPr>
          <a:xfrm>
            <a:off x="8755907" y="1716477"/>
            <a:ext cx="1719072" cy="1719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8C741F-060F-4718-A57B-A1162A01F72C}"/>
              </a:ext>
            </a:extLst>
          </p:cNvPr>
          <p:cNvSpPr/>
          <p:nvPr userDrawn="1"/>
        </p:nvSpPr>
        <p:spPr>
          <a:xfrm>
            <a:off x="8755907" y="3425952"/>
            <a:ext cx="1719072" cy="1719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67E4DE3-DDB5-444E-86D9-7B201F0BFC0F}"/>
              </a:ext>
            </a:extLst>
          </p:cNvPr>
          <p:cNvSpPr/>
          <p:nvPr userDrawn="1"/>
        </p:nvSpPr>
        <p:spPr>
          <a:xfrm>
            <a:off x="7040890" y="3425952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447C29C-1D94-4217-A4D7-E0E0A8CACEBC}"/>
              </a:ext>
            </a:extLst>
          </p:cNvPr>
          <p:cNvSpPr/>
          <p:nvPr userDrawn="1"/>
        </p:nvSpPr>
        <p:spPr>
          <a:xfrm>
            <a:off x="7040890" y="5138928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5A7DF4-DC11-39A8-A785-A365A6A6B606}"/>
              </a:ext>
            </a:extLst>
          </p:cNvPr>
          <p:cNvSpPr/>
          <p:nvPr userDrawn="1"/>
        </p:nvSpPr>
        <p:spPr>
          <a:xfrm>
            <a:off x="7040890" y="1716477"/>
            <a:ext cx="1719072" cy="1719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8C7691-771D-AB5C-EB5E-86096D76FEFD}"/>
              </a:ext>
            </a:extLst>
          </p:cNvPr>
          <p:cNvSpPr/>
          <p:nvPr userDrawn="1"/>
        </p:nvSpPr>
        <p:spPr>
          <a:xfrm>
            <a:off x="10472928" y="0"/>
            <a:ext cx="1719072" cy="1719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436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1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3B27F20-1796-4DA8-9840-EFA1E9ABA0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29001" y="3438144"/>
            <a:ext cx="3420479" cy="3438144"/>
          </a:xfrm>
          <a:custGeom>
            <a:avLst/>
            <a:gdLst>
              <a:gd name="connsiteX0" fmla="*/ 0 w 3429000"/>
              <a:gd name="connsiteY0" fmla="*/ 0 h 3429000"/>
              <a:gd name="connsiteX1" fmla="*/ 3429000 w 3429000"/>
              <a:gd name="connsiteY1" fmla="*/ 0 h 3429000"/>
              <a:gd name="connsiteX2" fmla="*/ 3429000 w 3429000"/>
              <a:gd name="connsiteY2" fmla="*/ 3429000 h 3429000"/>
              <a:gd name="connsiteX3" fmla="*/ 0 w 3429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9000" h="3429000">
                <a:moveTo>
                  <a:pt x="0" y="0"/>
                </a:moveTo>
                <a:lnTo>
                  <a:pt x="3429000" y="0"/>
                </a:lnTo>
                <a:lnTo>
                  <a:pt x="342900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F5A6A-E29E-401A-801A-8FD9CAABA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2200" y="4206240"/>
            <a:ext cx="3931920" cy="1828800"/>
          </a:xfrm>
        </p:spPr>
        <p:txBody>
          <a:bodyPr lIns="0" numCol="1"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AC16E-5725-4AC1-AB85-871F25D2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42200" y="6356350"/>
            <a:ext cx="1005116" cy="365125"/>
          </a:xfrm>
        </p:spPr>
        <p:txBody>
          <a:bodyPr lIns="0"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88829" y="6356350"/>
            <a:ext cx="1981200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11542" y="6356350"/>
            <a:ext cx="642257" cy="365125"/>
          </a:xfrm>
        </p:spPr>
        <p:txBody>
          <a:bodyPr/>
          <a:lstStyle>
            <a:lvl1pPr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17ADB92-0B1B-4197-89C6-501F17064283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3435096"/>
            <a:ext cx="3438144" cy="343814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6E6F19-D213-4BFC-8D80-D66C9D2BD837}"/>
              </a:ext>
            </a:extLst>
          </p:cNvPr>
          <p:cNvSpPr>
            <a:spLocks noChangeAspect="1"/>
          </p:cNvSpPr>
          <p:nvPr userDrawn="1"/>
        </p:nvSpPr>
        <p:spPr>
          <a:xfrm>
            <a:off x="3429001" y="0"/>
            <a:ext cx="3420479" cy="34381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2BCC36-E2CF-410A-AD2C-722D76849BDC}"/>
              </a:ext>
            </a:extLst>
          </p:cNvPr>
          <p:cNvSpPr/>
          <p:nvPr userDrawn="1"/>
        </p:nvSpPr>
        <p:spPr>
          <a:xfrm>
            <a:off x="7442200" y="1134423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052582-71CF-00F8-8014-99BF801E3F7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3438144" cy="34198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01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4A94B9-9E00-4DD6-BCD4-604645044CAD}"/>
              </a:ext>
            </a:extLst>
          </p:cNvPr>
          <p:cNvSpPr/>
          <p:nvPr userDrawn="1"/>
        </p:nvSpPr>
        <p:spPr>
          <a:xfrm>
            <a:off x="5017194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839AA0F-90FD-444F-B618-EE6F4C1F122A}"/>
              </a:ext>
            </a:extLst>
          </p:cNvPr>
          <p:cNvSpPr/>
          <p:nvPr userDrawn="1"/>
        </p:nvSpPr>
        <p:spPr>
          <a:xfrm>
            <a:off x="430045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F35D740-BF58-4DAE-A85B-5EF9B6EE3615}"/>
              </a:ext>
            </a:extLst>
          </p:cNvPr>
          <p:cNvSpPr/>
          <p:nvPr userDrawn="1"/>
        </p:nvSpPr>
        <p:spPr>
          <a:xfrm>
            <a:off x="5375565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7B3B2E1-FF09-40A7-993A-BFF59632C25C}"/>
              </a:ext>
            </a:extLst>
          </p:cNvPr>
          <p:cNvSpPr/>
          <p:nvPr userDrawn="1"/>
        </p:nvSpPr>
        <p:spPr>
          <a:xfrm>
            <a:off x="358371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09981C2-BC8B-44CC-9A8B-A5B381264380}"/>
              </a:ext>
            </a:extLst>
          </p:cNvPr>
          <p:cNvSpPr/>
          <p:nvPr userDrawn="1"/>
        </p:nvSpPr>
        <p:spPr>
          <a:xfrm>
            <a:off x="286696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FAAD0A-E8F9-47F8-874E-433E4C9A92AC}"/>
              </a:ext>
            </a:extLst>
          </p:cNvPr>
          <p:cNvSpPr/>
          <p:nvPr userDrawn="1"/>
        </p:nvSpPr>
        <p:spPr>
          <a:xfrm>
            <a:off x="215022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871ABB2-3607-4850-A2E7-141BF30EA1E4}"/>
              </a:ext>
            </a:extLst>
          </p:cNvPr>
          <p:cNvSpPr/>
          <p:nvPr userDrawn="1"/>
        </p:nvSpPr>
        <p:spPr>
          <a:xfrm>
            <a:off x="322533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FBB6AA-DB66-48A4-BBD2-9B36C02E5371}"/>
              </a:ext>
            </a:extLst>
          </p:cNvPr>
          <p:cNvSpPr/>
          <p:nvPr userDrawn="1"/>
        </p:nvSpPr>
        <p:spPr>
          <a:xfrm>
            <a:off x="1791855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09AC868-5C63-419B-8791-593862E707C6}"/>
              </a:ext>
            </a:extLst>
          </p:cNvPr>
          <p:cNvSpPr/>
          <p:nvPr userDrawn="1"/>
        </p:nvSpPr>
        <p:spPr>
          <a:xfrm>
            <a:off x="1433484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36AF71-D03B-4190-8590-1688288FB9F2}"/>
              </a:ext>
            </a:extLst>
          </p:cNvPr>
          <p:cNvSpPr/>
          <p:nvPr userDrawn="1"/>
        </p:nvSpPr>
        <p:spPr>
          <a:xfrm>
            <a:off x="6092307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A6CEDE-A238-4C3A-B315-B3D3081EC7CC}"/>
              </a:ext>
            </a:extLst>
          </p:cNvPr>
          <p:cNvSpPr/>
          <p:nvPr userDrawn="1"/>
        </p:nvSpPr>
        <p:spPr>
          <a:xfrm>
            <a:off x="358371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4ACE100-6140-4208-8CE9-DFE45B35007E}"/>
              </a:ext>
            </a:extLst>
          </p:cNvPr>
          <p:cNvSpPr/>
          <p:nvPr userDrawn="1"/>
        </p:nvSpPr>
        <p:spPr>
          <a:xfrm>
            <a:off x="4658823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75F84B-6DC9-4492-A492-95E4ABEF1B78}"/>
              </a:ext>
            </a:extLst>
          </p:cNvPr>
          <p:cNvSpPr/>
          <p:nvPr userDrawn="1"/>
        </p:nvSpPr>
        <p:spPr>
          <a:xfrm>
            <a:off x="1075113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88D4C-E960-45E8-ABC4-72FC2128647B}"/>
              </a:ext>
            </a:extLst>
          </p:cNvPr>
          <p:cNvSpPr/>
          <p:nvPr userDrawn="1"/>
        </p:nvSpPr>
        <p:spPr>
          <a:xfrm>
            <a:off x="250859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28D71AB-A26E-43A9-B413-A59CFBCDD9B1}"/>
              </a:ext>
            </a:extLst>
          </p:cNvPr>
          <p:cNvSpPr/>
          <p:nvPr userDrawn="1"/>
        </p:nvSpPr>
        <p:spPr>
          <a:xfrm>
            <a:off x="716742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1E9C91-A1C1-432A-9523-A511B304162F}"/>
              </a:ext>
            </a:extLst>
          </p:cNvPr>
          <p:cNvSpPr/>
          <p:nvPr userDrawn="1"/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1D3C8E1-8F58-4916-9097-718454DAC9FC}"/>
              </a:ext>
            </a:extLst>
          </p:cNvPr>
          <p:cNvSpPr/>
          <p:nvPr userDrawn="1"/>
        </p:nvSpPr>
        <p:spPr>
          <a:xfrm>
            <a:off x="5733936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1465436-7CD8-4713-84B2-BE392283D713}"/>
              </a:ext>
            </a:extLst>
          </p:cNvPr>
          <p:cNvSpPr/>
          <p:nvPr userDrawn="1"/>
        </p:nvSpPr>
        <p:spPr>
          <a:xfrm>
            <a:off x="3942081" y="0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54BFDB3-CC2F-4666-9557-90812A8E5147}"/>
              </a:ext>
            </a:extLst>
          </p:cNvPr>
          <p:cNvSpPr/>
          <p:nvPr userDrawn="1"/>
        </p:nvSpPr>
        <p:spPr>
          <a:xfrm>
            <a:off x="11467872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DD356C3-53D1-4AF1-B3FD-AEEFF75FDB5C}"/>
              </a:ext>
            </a:extLst>
          </p:cNvPr>
          <p:cNvSpPr/>
          <p:nvPr userDrawn="1"/>
        </p:nvSpPr>
        <p:spPr>
          <a:xfrm>
            <a:off x="10751130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8C89E7C-AF7A-4E82-B01B-1A945C7BBF79}"/>
              </a:ext>
            </a:extLst>
          </p:cNvPr>
          <p:cNvSpPr/>
          <p:nvPr userDrawn="1"/>
        </p:nvSpPr>
        <p:spPr>
          <a:xfrm>
            <a:off x="1182624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4605B19F-DE4A-4705-A964-0579015AED0E}"/>
              </a:ext>
            </a:extLst>
          </p:cNvPr>
          <p:cNvSpPr/>
          <p:nvPr userDrawn="1"/>
        </p:nvSpPr>
        <p:spPr>
          <a:xfrm>
            <a:off x="10034388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4D299157-3482-4535-BECD-566EFFF308AD}"/>
              </a:ext>
            </a:extLst>
          </p:cNvPr>
          <p:cNvSpPr/>
          <p:nvPr userDrawn="1"/>
        </p:nvSpPr>
        <p:spPr>
          <a:xfrm>
            <a:off x="9317646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C8CCBF5-CCDC-43C9-B57D-B9DAE23B58BE}"/>
              </a:ext>
            </a:extLst>
          </p:cNvPr>
          <p:cNvSpPr/>
          <p:nvPr userDrawn="1"/>
        </p:nvSpPr>
        <p:spPr>
          <a:xfrm>
            <a:off x="8600904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F412D896-790A-420A-BBFB-AFDB7BD9B603}"/>
              </a:ext>
            </a:extLst>
          </p:cNvPr>
          <p:cNvSpPr/>
          <p:nvPr userDrawn="1"/>
        </p:nvSpPr>
        <p:spPr>
          <a:xfrm>
            <a:off x="9676017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5941E70-EE67-4F80-B753-2F6426D0A9DA}"/>
              </a:ext>
            </a:extLst>
          </p:cNvPr>
          <p:cNvSpPr/>
          <p:nvPr userDrawn="1"/>
        </p:nvSpPr>
        <p:spPr>
          <a:xfrm>
            <a:off x="8242533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51E552-2222-4200-8E39-4DF2BEB677FD}"/>
              </a:ext>
            </a:extLst>
          </p:cNvPr>
          <p:cNvSpPr/>
          <p:nvPr userDrawn="1"/>
        </p:nvSpPr>
        <p:spPr>
          <a:xfrm>
            <a:off x="7884162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43002CA-9883-43A9-B000-00F9F7A14D27}"/>
              </a:ext>
            </a:extLst>
          </p:cNvPr>
          <p:cNvSpPr/>
          <p:nvPr userDrawn="1"/>
        </p:nvSpPr>
        <p:spPr>
          <a:xfrm>
            <a:off x="6809049" y="0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61A1E0B-5D8C-42BB-8493-4A6E267A7C73}"/>
              </a:ext>
            </a:extLst>
          </p:cNvPr>
          <p:cNvSpPr/>
          <p:nvPr userDrawn="1"/>
        </p:nvSpPr>
        <p:spPr>
          <a:xfrm>
            <a:off x="11109501" y="0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1E86EA3-C77E-4F5B-B2D8-06ACD07DECA4}"/>
              </a:ext>
            </a:extLst>
          </p:cNvPr>
          <p:cNvSpPr/>
          <p:nvPr userDrawn="1"/>
        </p:nvSpPr>
        <p:spPr>
          <a:xfrm>
            <a:off x="7525791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5DD0E5EA-DA68-48FA-984B-26F2185EF431}"/>
              </a:ext>
            </a:extLst>
          </p:cNvPr>
          <p:cNvSpPr/>
          <p:nvPr userDrawn="1"/>
        </p:nvSpPr>
        <p:spPr>
          <a:xfrm>
            <a:off x="8959275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B1E5F851-80EC-44A1-B97A-D40F00A63A11}"/>
              </a:ext>
            </a:extLst>
          </p:cNvPr>
          <p:cNvSpPr/>
          <p:nvPr userDrawn="1"/>
        </p:nvSpPr>
        <p:spPr>
          <a:xfrm>
            <a:off x="7167420" y="0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06D6FCB-D2DE-4100-B034-4F158AA21763}"/>
              </a:ext>
            </a:extLst>
          </p:cNvPr>
          <p:cNvSpPr/>
          <p:nvPr userDrawn="1"/>
        </p:nvSpPr>
        <p:spPr>
          <a:xfrm>
            <a:off x="6450678" y="0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93C2CDE-BD78-4521-A433-7332BF3D57FA}"/>
              </a:ext>
            </a:extLst>
          </p:cNvPr>
          <p:cNvSpPr/>
          <p:nvPr userDrawn="1"/>
        </p:nvSpPr>
        <p:spPr>
          <a:xfrm>
            <a:off x="10392759" y="0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9FDBCD91-EE94-4107-8814-059FE0E8F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A378BB-A5C4-B488-66D0-67352E965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5138928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88210B3D-B146-5C61-9C02-6F9BC9B1F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888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560320"/>
            <a:ext cx="4645152" cy="356616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096000" y="2560320"/>
            <a:ext cx="5257800" cy="356552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97280" y="1941820"/>
            <a:ext cx="628650" cy="1822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696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amed picture lef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1517904"/>
            <a:ext cx="5029200" cy="39319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7" name="Picture Placeholder 106">
            <a:extLst>
              <a:ext uri="{FF2B5EF4-FFF2-40B4-BE49-F238E27FC236}">
                <a16:creationId xmlns:a16="http://schemas.microsoft.com/office/drawing/2014/main" id="{C1039393-3B8E-4456-97AA-ADBC180100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1944" y="553068"/>
            <a:ext cx="4608576" cy="5748673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438815-B9AF-4BA5-B8D6-3311C4949F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5577840"/>
            <a:ext cx="5029200" cy="727092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B87F0D-3BAB-446D-B8D9-08B2C2BB3BD7}"/>
              </a:ext>
            </a:extLst>
          </p:cNvPr>
          <p:cNvSpPr/>
          <p:nvPr userDrawn="1"/>
        </p:nvSpPr>
        <p:spPr>
          <a:xfrm>
            <a:off x="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F04AEEB-DA23-4423-A0A2-D2E04125C4A7}"/>
              </a:ext>
            </a:extLst>
          </p:cNvPr>
          <p:cNvSpPr/>
          <p:nvPr userDrawn="1"/>
        </p:nvSpPr>
        <p:spPr>
          <a:xfrm>
            <a:off x="0" y="572886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2058B74-EF5C-4574-9B30-072FA59B9B21}"/>
              </a:ext>
            </a:extLst>
          </p:cNvPr>
          <p:cNvSpPr/>
          <p:nvPr userDrawn="1"/>
        </p:nvSpPr>
        <p:spPr>
          <a:xfrm>
            <a:off x="0" y="1145772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AE24787-0FCF-4199-AB93-6593FE032C55}"/>
              </a:ext>
            </a:extLst>
          </p:cNvPr>
          <p:cNvSpPr/>
          <p:nvPr userDrawn="1"/>
        </p:nvSpPr>
        <p:spPr>
          <a:xfrm>
            <a:off x="0" y="1718658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44E538-795F-4C68-9305-B6955DBC7F5D}"/>
              </a:ext>
            </a:extLst>
          </p:cNvPr>
          <p:cNvSpPr/>
          <p:nvPr userDrawn="1"/>
        </p:nvSpPr>
        <p:spPr>
          <a:xfrm>
            <a:off x="0" y="2291544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C1A0463E-1142-44E9-8CB3-9F22F5DF78A8}"/>
              </a:ext>
            </a:extLst>
          </p:cNvPr>
          <p:cNvSpPr/>
          <p:nvPr userDrawn="1"/>
        </p:nvSpPr>
        <p:spPr>
          <a:xfrm>
            <a:off x="0" y="286443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17898DBE-884D-4A00-AF2F-4295EAF41E13}"/>
              </a:ext>
            </a:extLst>
          </p:cNvPr>
          <p:cNvSpPr/>
          <p:nvPr userDrawn="1"/>
        </p:nvSpPr>
        <p:spPr>
          <a:xfrm>
            <a:off x="0" y="3437316"/>
            <a:ext cx="576072" cy="576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3AB5AC4-C502-4D78-A602-3027D20AB33A}"/>
              </a:ext>
            </a:extLst>
          </p:cNvPr>
          <p:cNvSpPr/>
          <p:nvPr userDrawn="1"/>
        </p:nvSpPr>
        <p:spPr>
          <a:xfrm>
            <a:off x="0" y="4010202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DF81845-E621-4070-9AD6-1F40FFDD82E2}"/>
              </a:ext>
            </a:extLst>
          </p:cNvPr>
          <p:cNvSpPr/>
          <p:nvPr userDrawn="1"/>
        </p:nvSpPr>
        <p:spPr>
          <a:xfrm>
            <a:off x="0" y="458308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9190B9C-4A97-4EDC-9CBD-A68122AE2419}"/>
              </a:ext>
            </a:extLst>
          </p:cNvPr>
          <p:cNvSpPr/>
          <p:nvPr userDrawn="1"/>
        </p:nvSpPr>
        <p:spPr>
          <a:xfrm>
            <a:off x="0" y="5155974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0346E6-78BF-48E9-8EF6-B77BAA49AADA}"/>
              </a:ext>
            </a:extLst>
          </p:cNvPr>
          <p:cNvSpPr/>
          <p:nvPr userDrawn="1"/>
        </p:nvSpPr>
        <p:spPr>
          <a:xfrm>
            <a:off x="0" y="572886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A3902D-54BA-48ED-8547-8856B4F50D2D}"/>
              </a:ext>
            </a:extLst>
          </p:cNvPr>
          <p:cNvSpPr/>
          <p:nvPr userDrawn="1"/>
        </p:nvSpPr>
        <p:spPr>
          <a:xfrm>
            <a:off x="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85555D5-968D-4715-BA22-C95642914BC2}"/>
              </a:ext>
            </a:extLst>
          </p:cNvPr>
          <p:cNvSpPr/>
          <p:nvPr userDrawn="1"/>
        </p:nvSpPr>
        <p:spPr>
          <a:xfrm>
            <a:off x="571944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F24F0F4-135E-4625-9A8E-38755078B5E7}"/>
              </a:ext>
            </a:extLst>
          </p:cNvPr>
          <p:cNvSpPr/>
          <p:nvPr userDrawn="1"/>
        </p:nvSpPr>
        <p:spPr>
          <a:xfrm>
            <a:off x="1148016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F1969E72-FA7B-4358-8C46-7F15CF01A747}"/>
              </a:ext>
            </a:extLst>
          </p:cNvPr>
          <p:cNvSpPr/>
          <p:nvPr userDrawn="1"/>
        </p:nvSpPr>
        <p:spPr>
          <a:xfrm>
            <a:off x="172408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2F9FDD1-1288-44CD-9C55-6CE3B2FB39F9}"/>
              </a:ext>
            </a:extLst>
          </p:cNvPr>
          <p:cNvSpPr/>
          <p:nvPr userDrawn="1"/>
        </p:nvSpPr>
        <p:spPr>
          <a:xfrm>
            <a:off x="2300160" y="0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30AC56B-D539-45B3-AD66-457D7D874CD8}"/>
              </a:ext>
            </a:extLst>
          </p:cNvPr>
          <p:cNvSpPr/>
          <p:nvPr userDrawn="1"/>
        </p:nvSpPr>
        <p:spPr>
          <a:xfrm>
            <a:off x="2876232" y="0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26434293-E220-465A-9EF3-FF90D0E0F19B}"/>
              </a:ext>
            </a:extLst>
          </p:cNvPr>
          <p:cNvSpPr/>
          <p:nvPr userDrawn="1"/>
        </p:nvSpPr>
        <p:spPr>
          <a:xfrm>
            <a:off x="3452304" y="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751B4BA-EAD6-4F27-B051-F799EBBAAE12}"/>
              </a:ext>
            </a:extLst>
          </p:cNvPr>
          <p:cNvSpPr/>
          <p:nvPr userDrawn="1"/>
        </p:nvSpPr>
        <p:spPr>
          <a:xfrm>
            <a:off x="4028376" y="0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EF6A1809-5EEE-4801-A2B0-7350405CDEB5}"/>
              </a:ext>
            </a:extLst>
          </p:cNvPr>
          <p:cNvSpPr/>
          <p:nvPr userDrawn="1"/>
        </p:nvSpPr>
        <p:spPr>
          <a:xfrm>
            <a:off x="4604448" y="0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3B41004-5241-4ED8-8DBD-6D7345DFC934}"/>
              </a:ext>
            </a:extLst>
          </p:cNvPr>
          <p:cNvSpPr/>
          <p:nvPr userDrawn="1"/>
        </p:nvSpPr>
        <p:spPr>
          <a:xfrm>
            <a:off x="5180520" y="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72EC9AD5-87ED-4FC3-A142-A87EB8359263}"/>
              </a:ext>
            </a:extLst>
          </p:cNvPr>
          <p:cNvSpPr/>
          <p:nvPr userDrawn="1"/>
        </p:nvSpPr>
        <p:spPr>
          <a:xfrm>
            <a:off x="5180520" y="563966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6BFD4027-F2BA-4F92-8229-FC2C25423B98}"/>
              </a:ext>
            </a:extLst>
          </p:cNvPr>
          <p:cNvSpPr/>
          <p:nvPr userDrawn="1"/>
        </p:nvSpPr>
        <p:spPr>
          <a:xfrm>
            <a:off x="5180520" y="1136852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5A0F8C7-1908-4500-B7D3-5BEDCCC233D8}"/>
              </a:ext>
            </a:extLst>
          </p:cNvPr>
          <p:cNvSpPr/>
          <p:nvPr userDrawn="1"/>
        </p:nvSpPr>
        <p:spPr>
          <a:xfrm>
            <a:off x="5180520" y="170973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4614BC4-1B39-4DE0-ACCE-6DDED4710BEF}"/>
              </a:ext>
            </a:extLst>
          </p:cNvPr>
          <p:cNvSpPr/>
          <p:nvPr userDrawn="1"/>
        </p:nvSpPr>
        <p:spPr>
          <a:xfrm>
            <a:off x="5180520" y="2282624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F20A7E0-34F3-480A-9BE6-79B88802E55B}"/>
              </a:ext>
            </a:extLst>
          </p:cNvPr>
          <p:cNvSpPr/>
          <p:nvPr userDrawn="1"/>
        </p:nvSpPr>
        <p:spPr>
          <a:xfrm>
            <a:off x="5180520" y="2855510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6A8074E-3117-4E9F-A0E2-53086DF7453D}"/>
              </a:ext>
            </a:extLst>
          </p:cNvPr>
          <p:cNvSpPr/>
          <p:nvPr userDrawn="1"/>
        </p:nvSpPr>
        <p:spPr>
          <a:xfrm>
            <a:off x="5180520" y="3428396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67D0C6A1-221D-421D-9992-0F6CB576A685}"/>
              </a:ext>
            </a:extLst>
          </p:cNvPr>
          <p:cNvSpPr/>
          <p:nvPr userDrawn="1"/>
        </p:nvSpPr>
        <p:spPr>
          <a:xfrm>
            <a:off x="5180520" y="4001282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39E7BB0-5CBA-4258-A058-DD0BD25C2F8E}"/>
              </a:ext>
            </a:extLst>
          </p:cNvPr>
          <p:cNvSpPr/>
          <p:nvPr userDrawn="1"/>
        </p:nvSpPr>
        <p:spPr>
          <a:xfrm>
            <a:off x="5180520" y="457416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3B2A275-45FA-4398-8B2D-80B189135727}"/>
              </a:ext>
            </a:extLst>
          </p:cNvPr>
          <p:cNvSpPr/>
          <p:nvPr userDrawn="1"/>
        </p:nvSpPr>
        <p:spPr>
          <a:xfrm>
            <a:off x="5180520" y="5147054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2D63E382-D846-4749-9843-91E603EB5230}"/>
              </a:ext>
            </a:extLst>
          </p:cNvPr>
          <p:cNvSpPr/>
          <p:nvPr userDrawn="1"/>
        </p:nvSpPr>
        <p:spPr>
          <a:xfrm>
            <a:off x="5180520" y="5719940"/>
            <a:ext cx="576072" cy="5760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D530F3E2-4C57-4A9F-BD15-4E34F155226A}"/>
              </a:ext>
            </a:extLst>
          </p:cNvPr>
          <p:cNvSpPr/>
          <p:nvPr userDrawn="1"/>
        </p:nvSpPr>
        <p:spPr>
          <a:xfrm>
            <a:off x="5180520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4DD1FBBA-C4C1-423C-8D85-CC2FA3147C8D}"/>
              </a:ext>
            </a:extLst>
          </p:cNvPr>
          <p:cNvSpPr/>
          <p:nvPr userDrawn="1"/>
        </p:nvSpPr>
        <p:spPr>
          <a:xfrm>
            <a:off x="571944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2348BA8A-9E10-4BDA-92EB-6C1021EBD8BB}"/>
              </a:ext>
            </a:extLst>
          </p:cNvPr>
          <p:cNvSpPr/>
          <p:nvPr userDrawn="1"/>
        </p:nvSpPr>
        <p:spPr>
          <a:xfrm>
            <a:off x="1148016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CF99AB6-B5E9-4BF1-A002-3ED17781E3B2}"/>
              </a:ext>
            </a:extLst>
          </p:cNvPr>
          <p:cNvSpPr/>
          <p:nvPr userDrawn="1"/>
        </p:nvSpPr>
        <p:spPr>
          <a:xfrm>
            <a:off x="1724088" y="6281928"/>
            <a:ext cx="576072" cy="5760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D504C16-D7B1-4B1A-BD29-5F63709EFBC0}"/>
              </a:ext>
            </a:extLst>
          </p:cNvPr>
          <p:cNvSpPr/>
          <p:nvPr userDrawn="1"/>
        </p:nvSpPr>
        <p:spPr>
          <a:xfrm>
            <a:off x="2300160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7BFC63B-0BE4-439A-A676-C1171E900B0F}"/>
              </a:ext>
            </a:extLst>
          </p:cNvPr>
          <p:cNvSpPr/>
          <p:nvPr userDrawn="1"/>
        </p:nvSpPr>
        <p:spPr>
          <a:xfrm>
            <a:off x="2876232" y="6281928"/>
            <a:ext cx="576072" cy="5760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BAB1FD7-5A5C-40DF-9C8E-6FCB53B52D50}"/>
              </a:ext>
            </a:extLst>
          </p:cNvPr>
          <p:cNvSpPr/>
          <p:nvPr userDrawn="1"/>
        </p:nvSpPr>
        <p:spPr>
          <a:xfrm>
            <a:off x="3452304" y="6281928"/>
            <a:ext cx="576072" cy="57607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E54DCBE-7693-49E1-A5FF-9553046ADC6C}"/>
              </a:ext>
            </a:extLst>
          </p:cNvPr>
          <p:cNvSpPr/>
          <p:nvPr userDrawn="1"/>
        </p:nvSpPr>
        <p:spPr>
          <a:xfrm>
            <a:off x="4028376" y="6281928"/>
            <a:ext cx="576072" cy="5760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3CBA41F1-ED75-4F55-BA4B-F88B6BBAD51B}"/>
              </a:ext>
            </a:extLst>
          </p:cNvPr>
          <p:cNvSpPr/>
          <p:nvPr userDrawn="1"/>
        </p:nvSpPr>
        <p:spPr>
          <a:xfrm>
            <a:off x="4604448" y="6281928"/>
            <a:ext cx="576072" cy="57607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4292027F-AAE9-4110-9FB9-9485D82493DC}"/>
              </a:ext>
            </a:extLst>
          </p:cNvPr>
          <p:cNvSpPr/>
          <p:nvPr userDrawn="1"/>
        </p:nvSpPr>
        <p:spPr>
          <a:xfrm>
            <a:off x="6327648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12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0" y="13716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0" y="24003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0" y="27432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0" y="30861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0" y="34290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0" y="37719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0" y="41148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0" y="44577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0" y="48006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0" y="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0" y="65151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0" y="3429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0" y="51435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0" y="54864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0" y="5829300"/>
            <a:ext cx="342900" cy="3429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6172200"/>
            <a:ext cx="342900" cy="3429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8FFED0C-C9D9-439B-8A01-3C4181694F90}"/>
              </a:ext>
            </a:extLst>
          </p:cNvPr>
          <p:cNvSpPr/>
          <p:nvPr userDrawn="1"/>
        </p:nvSpPr>
        <p:spPr>
          <a:xfrm>
            <a:off x="0" y="6858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0" y="1028700"/>
            <a:ext cx="3429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E12DC0D-3BAD-4A09-83DE-A880AF5D71CB}"/>
              </a:ext>
            </a:extLst>
          </p:cNvPr>
          <p:cNvSpPr/>
          <p:nvPr userDrawn="1"/>
        </p:nvSpPr>
        <p:spPr>
          <a:xfrm>
            <a:off x="0" y="1714500"/>
            <a:ext cx="342900" cy="3429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0" y="2057400"/>
            <a:ext cx="342900" cy="34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3216" y="1600200"/>
            <a:ext cx="3931920" cy="2468880"/>
          </a:xfrm>
        </p:spPr>
        <p:txBody>
          <a:bodyPr lIns="0" anchor="t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81336A6-FDB1-681C-EC4F-5339DD8CCF3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1288" y="292608"/>
            <a:ext cx="5358384" cy="6172200"/>
          </a:xfrm>
        </p:spPr>
        <p:txBody>
          <a:bodyPr anchor="ctr"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FA1B7E8-2CFA-29DD-500E-429274984C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443216" y="4206240"/>
            <a:ext cx="3931920" cy="201168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E0B9BB-DE60-45D5-BB83-F9309D54A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8" name="Footer Placeholder 4">
            <a:extLst>
              <a:ext uri="{FF2B5EF4-FFF2-40B4-BE49-F238E27FC236}">
                <a16:creationId xmlns:a16="http://schemas.microsoft.com/office/drawing/2014/main" id="{C1814D13-F502-4AE1-80E4-7479F5797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4AA35C5-6F41-4930-94A5-EE0C651150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78E699F-5AAB-313F-E7C1-1C2F2A9D7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43216" y="1133856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784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ictur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3C3D54C-F4F9-4FBF-80F6-F45EFD6A2CFF}"/>
              </a:ext>
            </a:extLst>
          </p:cNvPr>
          <p:cNvSpPr/>
          <p:nvPr userDrawn="1"/>
        </p:nvSpPr>
        <p:spPr>
          <a:xfrm>
            <a:off x="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A70E28C-9E20-435C-99D0-48CF2909019B}"/>
              </a:ext>
            </a:extLst>
          </p:cNvPr>
          <p:cNvSpPr/>
          <p:nvPr userDrawn="1"/>
        </p:nvSpPr>
        <p:spPr>
          <a:xfrm>
            <a:off x="121339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706EA5A-9289-4E46-9AB8-457FE7AD1491}"/>
              </a:ext>
            </a:extLst>
          </p:cNvPr>
          <p:cNvSpPr/>
          <p:nvPr userDrawn="1"/>
        </p:nvSpPr>
        <p:spPr>
          <a:xfrm>
            <a:off x="182008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2425AF3-AF4E-4334-8EF6-9C9C36BFF6E9}"/>
              </a:ext>
            </a:extLst>
          </p:cNvPr>
          <p:cNvSpPr/>
          <p:nvPr userDrawn="1"/>
        </p:nvSpPr>
        <p:spPr>
          <a:xfrm>
            <a:off x="242678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44959B-5FB7-4710-8EB4-C6F2E27C47D4}"/>
              </a:ext>
            </a:extLst>
          </p:cNvPr>
          <p:cNvSpPr/>
          <p:nvPr userDrawn="1"/>
        </p:nvSpPr>
        <p:spPr>
          <a:xfrm>
            <a:off x="3033475" y="0"/>
            <a:ext cx="607060" cy="6070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72CBB0-055F-4C86-A198-4CCA83E0D07C}"/>
              </a:ext>
            </a:extLst>
          </p:cNvPr>
          <p:cNvSpPr/>
          <p:nvPr userDrawn="1"/>
        </p:nvSpPr>
        <p:spPr>
          <a:xfrm>
            <a:off x="3640170" y="0"/>
            <a:ext cx="607060" cy="607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1507067-9434-4548-88C1-96187DB5A02A}"/>
              </a:ext>
            </a:extLst>
          </p:cNvPr>
          <p:cNvSpPr/>
          <p:nvPr userDrawn="1"/>
        </p:nvSpPr>
        <p:spPr>
          <a:xfrm>
            <a:off x="4246865" y="0"/>
            <a:ext cx="607060" cy="6070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4ACD849-640F-48CE-8342-1AE774134F52}"/>
              </a:ext>
            </a:extLst>
          </p:cNvPr>
          <p:cNvSpPr/>
          <p:nvPr userDrawn="1"/>
        </p:nvSpPr>
        <p:spPr>
          <a:xfrm>
            <a:off x="4853560" y="0"/>
            <a:ext cx="607060" cy="6070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D195952-CF8E-4D15-9CC8-CA4743A73453}"/>
              </a:ext>
            </a:extLst>
          </p:cNvPr>
          <p:cNvSpPr/>
          <p:nvPr userDrawn="1"/>
        </p:nvSpPr>
        <p:spPr>
          <a:xfrm>
            <a:off x="5460256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1A4A50-99ED-4ED2-8288-09A681E55857}"/>
              </a:ext>
            </a:extLst>
          </p:cNvPr>
          <p:cNvSpPr/>
          <p:nvPr userDrawn="1"/>
        </p:nvSpPr>
        <p:spPr>
          <a:xfrm>
            <a:off x="606695" y="0"/>
            <a:ext cx="607060" cy="6070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E24E4D-15D7-4BF5-9092-BD4E86DB7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5120" y="548640"/>
            <a:ext cx="4572000" cy="2103120"/>
          </a:xfrm>
        </p:spPr>
        <p:txBody>
          <a:bodyPr lIns="0" anchor="b">
            <a:normAutofit/>
          </a:bodyPr>
          <a:lstStyle>
            <a:lvl1pPr>
              <a:lnSpc>
                <a:spcPct val="80000"/>
              </a:lnSpc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28">
            <a:extLst>
              <a:ext uri="{FF2B5EF4-FFF2-40B4-BE49-F238E27FC236}">
                <a16:creationId xmlns:a16="http://schemas.microsoft.com/office/drawing/2014/main" id="{F5B0F680-047E-4915-A8F5-EFB05A62D5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07060"/>
            <a:ext cx="6071616" cy="625474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9B083665-5C4D-5D9C-5068-E7DF81B599E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675120" y="3429000"/>
            <a:ext cx="4572000" cy="25146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93E355-5671-4FE4-8958-99FC40EF5B1D}"/>
              </a:ext>
            </a:extLst>
          </p:cNvPr>
          <p:cNvSpPr/>
          <p:nvPr userDrawn="1"/>
        </p:nvSpPr>
        <p:spPr>
          <a:xfrm>
            <a:off x="674370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0A2F77-6CFB-4347-9224-EFAA0C0EF3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49138" y="6356350"/>
            <a:ext cx="783776" cy="365125"/>
          </a:xfrm>
        </p:spPr>
        <p:txBody>
          <a:bodyPr lIns="0"/>
          <a:lstStyle>
            <a:lvl1pPr>
              <a:defRPr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F3D699E8-339D-4753-8032-13F328CF9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47214" y="6356350"/>
            <a:ext cx="2808515" cy="365125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24FE381-D866-4C7F-95D5-4CF34B3A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0030" y="6356350"/>
            <a:ext cx="783770" cy="365125"/>
          </a:xfrm>
        </p:spPr>
        <p:txBody>
          <a:bodyPr/>
          <a:lstStyle>
            <a:lvl1pPr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829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ectangle 61">
            <a:extLst>
              <a:ext uri="{FF2B5EF4-FFF2-40B4-BE49-F238E27FC236}">
                <a16:creationId xmlns:a16="http://schemas.microsoft.com/office/drawing/2014/main" id="{E1FA9687-5666-46AC-B2C5-FDA4A4EF6670}"/>
              </a:ext>
            </a:extLst>
          </p:cNvPr>
          <p:cNvSpPr/>
          <p:nvPr userDrawn="1"/>
        </p:nvSpPr>
        <p:spPr>
          <a:xfrm>
            <a:off x="6099048" y="2560320"/>
            <a:ext cx="6089904" cy="4297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A0B6809-6EF5-4C1C-AE26-93D43D084EE4}"/>
              </a:ext>
            </a:extLst>
          </p:cNvPr>
          <p:cNvSpPr/>
          <p:nvPr userDrawn="1"/>
        </p:nvSpPr>
        <p:spPr>
          <a:xfrm>
            <a:off x="0" y="2560320"/>
            <a:ext cx="6099048" cy="4297680"/>
          </a:xfrm>
          <a:prstGeom prst="rect">
            <a:avLst/>
          </a:prstGeom>
          <a:solidFill>
            <a:schemeClr val="accent4"/>
          </a:solidFill>
          <a:ln w="349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801717-EC04-4D9F-BE50-E726ECAC1136}"/>
              </a:ext>
            </a:extLst>
          </p:cNvPr>
          <p:cNvSpPr/>
          <p:nvPr userDrawn="1"/>
        </p:nvSpPr>
        <p:spPr>
          <a:xfrm>
            <a:off x="5017194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1841E8-8EE7-488E-B7DD-D1F23F79128D}"/>
              </a:ext>
            </a:extLst>
          </p:cNvPr>
          <p:cNvSpPr/>
          <p:nvPr userDrawn="1"/>
        </p:nvSpPr>
        <p:spPr>
          <a:xfrm>
            <a:off x="430045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AEF00F-18B6-43AC-BF54-3B4939890FE1}"/>
              </a:ext>
            </a:extLst>
          </p:cNvPr>
          <p:cNvSpPr/>
          <p:nvPr userDrawn="1"/>
        </p:nvSpPr>
        <p:spPr>
          <a:xfrm>
            <a:off x="5375565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C54B6B-8A0E-422F-B2FF-A68441C16904}"/>
              </a:ext>
            </a:extLst>
          </p:cNvPr>
          <p:cNvSpPr/>
          <p:nvPr userDrawn="1"/>
        </p:nvSpPr>
        <p:spPr>
          <a:xfrm>
            <a:off x="358371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602B99D-D623-4FE2-BDFD-A23B43BEBBDD}"/>
              </a:ext>
            </a:extLst>
          </p:cNvPr>
          <p:cNvSpPr/>
          <p:nvPr userDrawn="1"/>
        </p:nvSpPr>
        <p:spPr>
          <a:xfrm>
            <a:off x="286696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892CE3-43B8-4AF7-8E2E-1E5C2045F89A}"/>
              </a:ext>
            </a:extLst>
          </p:cNvPr>
          <p:cNvSpPr/>
          <p:nvPr userDrawn="1"/>
        </p:nvSpPr>
        <p:spPr>
          <a:xfrm>
            <a:off x="215022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C5002F-39B4-49E5-B179-A5F9A322772D}"/>
              </a:ext>
            </a:extLst>
          </p:cNvPr>
          <p:cNvSpPr/>
          <p:nvPr userDrawn="1"/>
        </p:nvSpPr>
        <p:spPr>
          <a:xfrm>
            <a:off x="322533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47AC63-E8C8-47EF-BDEA-DF587155527B}"/>
              </a:ext>
            </a:extLst>
          </p:cNvPr>
          <p:cNvSpPr/>
          <p:nvPr userDrawn="1"/>
        </p:nvSpPr>
        <p:spPr>
          <a:xfrm>
            <a:off x="1791855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AD15DF-3882-4D15-8A5D-B08B7A32A9B0}"/>
              </a:ext>
            </a:extLst>
          </p:cNvPr>
          <p:cNvSpPr/>
          <p:nvPr userDrawn="1"/>
        </p:nvSpPr>
        <p:spPr>
          <a:xfrm>
            <a:off x="1433484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A3B466-F022-4299-8575-4347D62E5ADB}"/>
              </a:ext>
            </a:extLst>
          </p:cNvPr>
          <p:cNvSpPr/>
          <p:nvPr userDrawn="1"/>
        </p:nvSpPr>
        <p:spPr>
          <a:xfrm>
            <a:off x="6092307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103BE58-6B70-49F5-8283-BF3B0B35E1D7}"/>
              </a:ext>
            </a:extLst>
          </p:cNvPr>
          <p:cNvSpPr/>
          <p:nvPr userDrawn="1"/>
        </p:nvSpPr>
        <p:spPr>
          <a:xfrm>
            <a:off x="358371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65F4154-50AA-4593-A86B-2A7A582D30AA}"/>
              </a:ext>
            </a:extLst>
          </p:cNvPr>
          <p:cNvSpPr/>
          <p:nvPr userDrawn="1"/>
        </p:nvSpPr>
        <p:spPr>
          <a:xfrm>
            <a:off x="4658823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635667C-FE54-4C6C-81D2-C117F6848A7C}"/>
              </a:ext>
            </a:extLst>
          </p:cNvPr>
          <p:cNvSpPr/>
          <p:nvPr userDrawn="1"/>
        </p:nvSpPr>
        <p:spPr>
          <a:xfrm>
            <a:off x="1075113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B327EE7-DDE6-4725-9791-0909802594D4}"/>
              </a:ext>
            </a:extLst>
          </p:cNvPr>
          <p:cNvSpPr/>
          <p:nvPr userDrawn="1"/>
        </p:nvSpPr>
        <p:spPr>
          <a:xfrm>
            <a:off x="250859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880683C-A1F9-41B4-92B6-6690A542A9CA}"/>
              </a:ext>
            </a:extLst>
          </p:cNvPr>
          <p:cNvSpPr/>
          <p:nvPr userDrawn="1"/>
        </p:nvSpPr>
        <p:spPr>
          <a:xfrm>
            <a:off x="716742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BF012F1-D588-4F57-88B5-6F5532BADA92}"/>
              </a:ext>
            </a:extLst>
          </p:cNvPr>
          <p:cNvSpPr/>
          <p:nvPr userDrawn="1"/>
        </p:nvSpPr>
        <p:spPr>
          <a:xfrm>
            <a:off x="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503FFB96-6B81-475C-995F-610FEC231FEE}"/>
              </a:ext>
            </a:extLst>
          </p:cNvPr>
          <p:cNvSpPr/>
          <p:nvPr userDrawn="1"/>
        </p:nvSpPr>
        <p:spPr>
          <a:xfrm>
            <a:off x="5733936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069B2B0-3E3B-4E71-8023-5CEF05BF4DF3}"/>
              </a:ext>
            </a:extLst>
          </p:cNvPr>
          <p:cNvSpPr/>
          <p:nvPr userDrawn="1"/>
        </p:nvSpPr>
        <p:spPr>
          <a:xfrm>
            <a:off x="3942081" y="2467783"/>
            <a:ext cx="365760" cy="365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088EB2E-CD96-47B9-A63A-8D18CCA89512}"/>
              </a:ext>
            </a:extLst>
          </p:cNvPr>
          <p:cNvSpPr/>
          <p:nvPr userDrawn="1"/>
        </p:nvSpPr>
        <p:spPr>
          <a:xfrm>
            <a:off x="11467872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38708E-067F-4FA9-BA12-1C4EA2B37A63}"/>
              </a:ext>
            </a:extLst>
          </p:cNvPr>
          <p:cNvSpPr/>
          <p:nvPr userDrawn="1"/>
        </p:nvSpPr>
        <p:spPr>
          <a:xfrm>
            <a:off x="10751130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35FFEA-E06D-408B-A778-0B32F03EFF9F}"/>
              </a:ext>
            </a:extLst>
          </p:cNvPr>
          <p:cNvSpPr/>
          <p:nvPr userDrawn="1"/>
        </p:nvSpPr>
        <p:spPr>
          <a:xfrm>
            <a:off x="1182624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48561E-6688-489C-BA9B-9C5D3AD90706}"/>
              </a:ext>
            </a:extLst>
          </p:cNvPr>
          <p:cNvSpPr/>
          <p:nvPr userDrawn="1"/>
        </p:nvSpPr>
        <p:spPr>
          <a:xfrm>
            <a:off x="10034388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6BE74A-DCDC-4736-A000-7680D880DF04}"/>
              </a:ext>
            </a:extLst>
          </p:cNvPr>
          <p:cNvSpPr/>
          <p:nvPr userDrawn="1"/>
        </p:nvSpPr>
        <p:spPr>
          <a:xfrm>
            <a:off x="9317646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030A29-CB1B-4217-961C-E14F3593D004}"/>
              </a:ext>
            </a:extLst>
          </p:cNvPr>
          <p:cNvSpPr/>
          <p:nvPr userDrawn="1"/>
        </p:nvSpPr>
        <p:spPr>
          <a:xfrm>
            <a:off x="8600904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C4995-9291-4EC8-9EE7-99138E697D86}"/>
              </a:ext>
            </a:extLst>
          </p:cNvPr>
          <p:cNvSpPr/>
          <p:nvPr userDrawn="1"/>
        </p:nvSpPr>
        <p:spPr>
          <a:xfrm>
            <a:off x="9676017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3F7B342-9394-4E5F-BE39-DC03310AD81F}"/>
              </a:ext>
            </a:extLst>
          </p:cNvPr>
          <p:cNvSpPr/>
          <p:nvPr userDrawn="1"/>
        </p:nvSpPr>
        <p:spPr>
          <a:xfrm>
            <a:off x="8242533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4940C5-39A1-40E8-8A26-EDA81A5FF6E2}"/>
              </a:ext>
            </a:extLst>
          </p:cNvPr>
          <p:cNvSpPr/>
          <p:nvPr userDrawn="1"/>
        </p:nvSpPr>
        <p:spPr>
          <a:xfrm>
            <a:off x="7884162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F268A38-2DB0-40ED-A3BD-7B0DBF3DC185}"/>
              </a:ext>
            </a:extLst>
          </p:cNvPr>
          <p:cNvSpPr/>
          <p:nvPr userDrawn="1"/>
        </p:nvSpPr>
        <p:spPr>
          <a:xfrm>
            <a:off x="6809049" y="2467783"/>
            <a:ext cx="36576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22658B-4E93-40D4-8683-4BFDB7FD28AC}"/>
              </a:ext>
            </a:extLst>
          </p:cNvPr>
          <p:cNvSpPr/>
          <p:nvPr userDrawn="1"/>
        </p:nvSpPr>
        <p:spPr>
          <a:xfrm>
            <a:off x="11109501" y="2467783"/>
            <a:ext cx="365760" cy="365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E94E203-4D9D-4315-811B-6AEBDA949895}"/>
              </a:ext>
            </a:extLst>
          </p:cNvPr>
          <p:cNvSpPr/>
          <p:nvPr userDrawn="1"/>
        </p:nvSpPr>
        <p:spPr>
          <a:xfrm>
            <a:off x="7525791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58DF5A4-693E-486D-BAB8-69D0BDAE74CE}"/>
              </a:ext>
            </a:extLst>
          </p:cNvPr>
          <p:cNvSpPr/>
          <p:nvPr userDrawn="1"/>
        </p:nvSpPr>
        <p:spPr>
          <a:xfrm>
            <a:off x="8959275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2FBA4F83-ED0B-439D-983D-DBBFB23D2612}"/>
              </a:ext>
            </a:extLst>
          </p:cNvPr>
          <p:cNvSpPr/>
          <p:nvPr userDrawn="1"/>
        </p:nvSpPr>
        <p:spPr>
          <a:xfrm>
            <a:off x="7167420" y="2467783"/>
            <a:ext cx="365760" cy="3657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EB3F76F-9FC5-454E-9B4F-C471289878CD}"/>
              </a:ext>
            </a:extLst>
          </p:cNvPr>
          <p:cNvSpPr/>
          <p:nvPr userDrawn="1"/>
        </p:nvSpPr>
        <p:spPr>
          <a:xfrm>
            <a:off x="6450678" y="2467783"/>
            <a:ext cx="365760" cy="3657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91B303D9-4182-4C78-A463-7ED50F26193B}"/>
              </a:ext>
            </a:extLst>
          </p:cNvPr>
          <p:cNvSpPr/>
          <p:nvPr userDrawn="1"/>
        </p:nvSpPr>
        <p:spPr>
          <a:xfrm>
            <a:off x="10392759" y="2467783"/>
            <a:ext cx="365760" cy="3657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</p:spPr>
        <p:txBody>
          <a:bodyPr anchor="ctr">
            <a:normAutofit/>
          </a:bodyPr>
          <a:lstStyle>
            <a:lvl1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41248" y="3474720"/>
            <a:ext cx="4544568" cy="2514600"/>
          </a:xfrm>
        </p:spPr>
        <p:txBody>
          <a:bodyPr anchor="t"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51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60" y="548640"/>
            <a:ext cx="4572000" cy="2103120"/>
          </a:xfrm>
        </p:spPr>
        <p:txBody>
          <a:bodyPr lIns="0" tIns="0" rIns="0" bIns="0"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8AE114F-BA87-536C-036A-0DB6E0BE7D3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2960" y="3429000"/>
            <a:ext cx="4572000" cy="2743200"/>
          </a:xfrm>
        </p:spPr>
        <p:txBody>
          <a:bodyPr lIns="0" tIns="0" rIns="0" bIns="0" anchor="t">
            <a:normAutofit/>
          </a:bodyPr>
          <a:lstStyle>
            <a:lvl1pPr marL="228600" indent="-228600">
              <a:spcBef>
                <a:spcPts val="16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A6DAC790-B1F2-BF98-BA0C-C7E1773C47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61304" y="795528"/>
            <a:ext cx="5495544" cy="52578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4" name="Date Placeholder 3">
            <a:extLst>
              <a:ext uri="{FF2B5EF4-FFF2-40B4-BE49-F238E27FC236}">
                <a16:creationId xmlns:a16="http://schemas.microsoft.com/office/drawing/2014/main" id="{403A449B-E2DB-41B6-A150-A5C66BE78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1D45A931-0FDA-46B3-A78A-EDB46C29F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6" name="Slide Number Placeholder 5">
            <a:extLst>
              <a:ext uri="{FF2B5EF4-FFF2-40B4-BE49-F238E27FC236}">
                <a16:creationId xmlns:a16="http://schemas.microsoft.com/office/drawing/2014/main" id="{43592334-BF43-483B-9ED5-B96DF770B5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6421C9-A6E7-D6F1-2797-6D59639AEF04}"/>
              </a:ext>
            </a:extLst>
          </p:cNvPr>
          <p:cNvSpPr/>
          <p:nvPr userDrawn="1"/>
        </p:nvSpPr>
        <p:spPr>
          <a:xfrm>
            <a:off x="822960" y="2850249"/>
            <a:ext cx="628650" cy="18225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917CC-671D-47EA-B065-51E87EC27B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7/13/20XX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56" r:id="rId3"/>
    <p:sldLayoutId id="2147483675" r:id="rId4"/>
    <p:sldLayoutId id="2147483676" r:id="rId5"/>
    <p:sldLayoutId id="2147483691" r:id="rId6"/>
    <p:sldLayoutId id="2147483668" r:id="rId7"/>
    <p:sldLayoutId id="2147483679" r:id="rId8"/>
    <p:sldLayoutId id="2147483692" r:id="rId9"/>
    <p:sldLayoutId id="2147483693" r:id="rId10"/>
    <p:sldLayoutId id="2147483678" r:id="rId11"/>
    <p:sldLayoutId id="2147483673" r:id="rId12"/>
    <p:sldLayoutId id="2147483681" r:id="rId1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ayais@umich.edu" TargetMode="Externa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7648" y="684784"/>
            <a:ext cx="5029200" cy="3931920"/>
          </a:xfrm>
        </p:spPr>
        <p:txBody>
          <a:bodyPr tIns="0" rIns="0" bIns="0" anchor="b">
            <a:noAutofit/>
          </a:bodyPr>
          <a:lstStyle/>
          <a:p>
            <a:r>
              <a:rPr lang="en-US" sz="4000" dirty="0"/>
              <a:t>Using Science Books/Stories to Promote Arabic Language Learning: An Interdisciplinary Approach</a:t>
            </a:r>
          </a:p>
        </p:txBody>
      </p:sp>
      <p:pic>
        <p:nvPicPr>
          <p:cNvPr id="9" name="Picture Placeholder 8" descr="Mountains on book art concept">
            <a:extLst>
              <a:ext uri="{FF2B5EF4-FFF2-40B4-BE49-F238E27FC236}">
                <a16:creationId xmlns:a16="http://schemas.microsoft.com/office/drawing/2014/main" id="{CAC6B1DC-DD7A-6EFF-B98D-643078C7472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933" r="13933"/>
          <a:stretch/>
        </p:blipFill>
        <p:spPr>
          <a:xfrm>
            <a:off x="572484" y="553068"/>
            <a:ext cx="4607497" cy="5748673"/>
          </a:xfrm>
          <a:noFill/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27648" y="4866640"/>
            <a:ext cx="5029200" cy="1899920"/>
          </a:xfrm>
        </p:spPr>
        <p:txBody>
          <a:bodyPr tIns="91440" rIns="0" bIns="0">
            <a:normAutofit/>
          </a:bodyPr>
          <a:lstStyle/>
          <a:p>
            <a:r>
              <a:rPr lang="en-US" sz="1800" dirty="0"/>
              <a:t>How Inquiry and Meaning Drive Heritage Language Growth</a:t>
            </a:r>
          </a:p>
          <a:p>
            <a:r>
              <a:rPr lang="en-US" sz="1800" dirty="0"/>
              <a:t>Aya Isaac</a:t>
            </a:r>
            <a:br>
              <a:rPr lang="en-US" sz="1800" dirty="0"/>
            </a:br>
            <a:r>
              <a:rPr lang="en-US" sz="1800" dirty="0"/>
              <a:t>PhD Candidate, University at Albany, SUNY</a:t>
            </a:r>
            <a:br>
              <a:rPr lang="en-US" sz="1800" dirty="0"/>
            </a:br>
            <a:r>
              <a:rPr lang="en-US" sz="1800" dirty="0"/>
              <a:t>ALEF Forum 2025</a:t>
            </a:r>
          </a:p>
          <a:p>
            <a:endParaRPr lang="en-US" sz="1800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D4280F4A-9A2E-3748-FBCD-CA63B761F8FA}"/>
              </a:ext>
            </a:extLst>
          </p:cNvPr>
          <p:cNvSpPr txBox="1">
            <a:spLocks/>
          </p:cNvSpPr>
          <p:nvPr/>
        </p:nvSpPr>
        <p:spPr>
          <a:xfrm>
            <a:off x="1181815" y="1600518"/>
            <a:ext cx="9144000" cy="1655762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CD23-76B2-0B04-CE35-A317A9684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5F89AC7-E7EF-919B-9A42-452877BDF984}"/>
              </a:ext>
            </a:extLst>
          </p:cNvPr>
          <p:cNvSpPr/>
          <p:nvPr/>
        </p:nvSpPr>
        <p:spPr>
          <a:xfrm>
            <a:off x="335280" y="0"/>
            <a:ext cx="1185672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0F19E1-0764-F44F-2669-2048BDD1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8021320" cy="843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can we Design with purpose?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AA1AB52E-EBE8-6738-A97E-2E540238F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5741469"/>
              </p:ext>
            </p:extLst>
          </p:nvPr>
        </p:nvGraphicFramePr>
        <p:xfrm>
          <a:off x="850900" y="1429193"/>
          <a:ext cx="10825480" cy="418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5167C80-E2FD-1DD4-15A5-FDE5F1FC28EA}"/>
              </a:ext>
            </a:extLst>
          </p:cNvPr>
          <p:cNvSpPr txBox="1"/>
          <p:nvPr/>
        </p:nvSpPr>
        <p:spPr>
          <a:xfrm>
            <a:off x="954340" y="5974946"/>
            <a:ext cx="114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5"/>
                </a:solidFill>
              </a:rPr>
              <a:t>“The storybook is not the goal. It’s a bridge to something meaningful.”</a:t>
            </a:r>
          </a:p>
        </p:txBody>
      </p:sp>
    </p:spTree>
    <p:extLst>
      <p:ext uri="{BB962C8B-B14F-4D97-AF65-F5344CB8AC3E}">
        <p14:creationId xmlns:p14="http://schemas.microsoft.com/office/powerpoint/2010/main" val="129397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1AABCC-ED6F-C971-961A-9AA3F4109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8747CB9-A083-821D-10C1-21545679314C}"/>
              </a:ext>
            </a:extLst>
          </p:cNvPr>
          <p:cNvSpPr/>
          <p:nvPr/>
        </p:nvSpPr>
        <p:spPr>
          <a:xfrm>
            <a:off x="335280" y="0"/>
            <a:ext cx="1185672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24D26DC-7D47-01B1-1799-846C916E6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8021320" cy="843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can we plan the Resources?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F1BB89-72FE-DDFA-B60E-549C15BB35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8660125"/>
              </p:ext>
            </p:extLst>
          </p:nvPr>
        </p:nvGraphicFramePr>
        <p:xfrm>
          <a:off x="850900" y="1066801"/>
          <a:ext cx="10825480" cy="4185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3449949-AF4F-6708-5B51-0B89CE91AC64}"/>
              </a:ext>
            </a:extLst>
          </p:cNvPr>
          <p:cNvSpPr txBox="1"/>
          <p:nvPr/>
        </p:nvSpPr>
        <p:spPr>
          <a:xfrm>
            <a:off x="670560" y="5974946"/>
            <a:ext cx="114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/>
                </a:solidFill>
              </a:rPr>
              <a:t>💡 Tip: Don't just "teach the words" — let the book and activity do the work.</a:t>
            </a:r>
          </a:p>
        </p:txBody>
      </p:sp>
    </p:spTree>
    <p:extLst>
      <p:ext uri="{BB962C8B-B14F-4D97-AF65-F5344CB8AC3E}">
        <p14:creationId xmlns:p14="http://schemas.microsoft.com/office/powerpoint/2010/main" val="30209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A7AF87-87B1-B563-4CF2-5E8DCBDD2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33DA7-5E4D-2E08-A35B-998B73159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  <a:noFill/>
        </p:spPr>
        <p:txBody>
          <a:bodyPr lIns="0" tIns="0" rIns="0" bIns="0">
            <a:noAutofit/>
          </a:bodyPr>
          <a:lstStyle/>
          <a:p>
            <a:r>
              <a:rPr lang="en-US" dirty="0"/>
              <a:t>Strategies </a:t>
            </a:r>
            <a:br>
              <a:rPr lang="en-US" dirty="0"/>
            </a:br>
            <a:r>
              <a:rPr lang="en-US" dirty="0"/>
              <a:t>for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A2D02-FB3C-53AC-49FB-A6EC9CFF1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r>
              <a:rPr lang="en-US" dirty="0"/>
              <a:t>Navigating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6DE17B5-1D5D-3016-9CDA-3AF4BC379EF4}"/>
              </a:ext>
            </a:extLst>
          </p:cNvPr>
          <p:cNvSpPr/>
          <p:nvPr/>
        </p:nvSpPr>
        <p:spPr>
          <a:xfrm>
            <a:off x="0" y="374680"/>
            <a:ext cx="12192000" cy="6483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D719392-8DD5-2E2F-1872-BEA778A19129}"/>
              </a:ext>
            </a:extLst>
          </p:cNvPr>
          <p:cNvSpPr txBox="1">
            <a:spLocks/>
          </p:cNvSpPr>
          <p:nvPr/>
        </p:nvSpPr>
        <p:spPr>
          <a:xfrm>
            <a:off x="838200" y="558166"/>
            <a:ext cx="10515600" cy="811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Why Does it Matter?- References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CBA34D9-7C86-8FEA-6C00-981A4DB97EA7}"/>
              </a:ext>
            </a:extLst>
          </p:cNvPr>
          <p:cNvSpPr txBox="1">
            <a:spLocks/>
          </p:cNvSpPr>
          <p:nvPr/>
        </p:nvSpPr>
        <p:spPr>
          <a:xfrm>
            <a:off x="838200" y="201866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47C12FB8-9EAD-800B-8879-8F9A5C28CE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1192267"/>
              </p:ext>
            </p:extLst>
          </p:nvPr>
        </p:nvGraphicFramePr>
        <p:xfrm>
          <a:off x="0" y="1358053"/>
          <a:ext cx="123647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8020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C9CBFC-D806-35BE-BBF8-3CFCB0A91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 descr="Speech with solid fill">
            <a:extLst>
              <a:ext uri="{FF2B5EF4-FFF2-40B4-BE49-F238E27FC236}">
                <a16:creationId xmlns:a16="http://schemas.microsoft.com/office/drawing/2014/main" id="{A538FF8F-A3CD-96BF-5221-6DE21FF3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51830" y="2148337"/>
            <a:ext cx="5307441" cy="5307441"/>
          </a:xfrm>
          <a:prstGeom prst="rect">
            <a:avLst/>
          </a:prstGeom>
        </p:spPr>
      </p:pic>
      <p:pic>
        <p:nvPicPr>
          <p:cNvPr id="13" name="Graphic 12" descr="Speech with solid fill">
            <a:extLst>
              <a:ext uri="{FF2B5EF4-FFF2-40B4-BE49-F238E27FC236}">
                <a16:creationId xmlns:a16="http://schemas.microsoft.com/office/drawing/2014/main" id="{19C14242-0591-3D0D-B86B-33B6D5447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8020" y="387030"/>
            <a:ext cx="5307441" cy="5307441"/>
          </a:xfrm>
          <a:prstGeom prst="rect">
            <a:avLst/>
          </a:prstGeom>
        </p:spPr>
      </p:pic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47B645F8-41CF-86C3-0337-A57032E352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679" y="123725"/>
            <a:ext cx="5307441" cy="53074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FEA6D69-B7EB-8740-F08F-9605FDE93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8021320" cy="843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 can we plan the Resources?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BE9B2-0A2C-DFC2-D4F0-1BDB6B8DFEBC}"/>
              </a:ext>
            </a:extLst>
          </p:cNvPr>
          <p:cNvSpPr txBox="1"/>
          <p:nvPr/>
        </p:nvSpPr>
        <p:spPr>
          <a:xfrm>
            <a:off x="670560" y="5974946"/>
            <a:ext cx="1149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i="1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B7D956-D424-CF6D-F8DB-06947983B80B}"/>
              </a:ext>
            </a:extLst>
          </p:cNvPr>
          <p:cNvSpPr txBox="1"/>
          <p:nvPr/>
        </p:nvSpPr>
        <p:spPr>
          <a:xfrm>
            <a:off x="8503920" y="1471090"/>
            <a:ext cx="368808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“I understand the picture... it makes the words easier”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BC9A55-014D-CF5D-C10E-84CC1C956B41}"/>
              </a:ext>
            </a:extLst>
          </p:cNvPr>
          <p:cNvSpPr txBox="1"/>
          <p:nvPr/>
        </p:nvSpPr>
        <p:spPr>
          <a:xfrm>
            <a:off x="675453" y="1593654"/>
            <a:ext cx="329184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dirty="0"/>
              <a:t>“Science books are more real and easier to understand.”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83CAA-82A1-7452-6542-319604528289}"/>
              </a:ext>
            </a:extLst>
          </p:cNvPr>
          <p:cNvSpPr txBox="1"/>
          <p:nvPr/>
        </p:nvSpPr>
        <p:spPr>
          <a:xfrm>
            <a:off x="4534693" y="3081778"/>
            <a:ext cx="376269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“I like stories without too many bubbles. I want a clear text I can follow.”</a:t>
            </a:r>
          </a:p>
        </p:txBody>
      </p:sp>
    </p:spTree>
    <p:extLst>
      <p:ext uri="{BB962C8B-B14F-4D97-AF65-F5344CB8AC3E}">
        <p14:creationId xmlns:p14="http://schemas.microsoft.com/office/powerpoint/2010/main" val="2230753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AEE93-8585-46D4-A7EC-F184E317C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574" y="-728720"/>
            <a:ext cx="5522976" cy="3840480"/>
          </a:xfrm>
        </p:spPr>
        <p:txBody>
          <a:bodyPr tIns="0" rIns="0">
            <a:no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Till we meet for the next Book!</a:t>
            </a:r>
            <a:br>
              <a:rPr lang="en-US" sz="4800" dirty="0">
                <a:solidFill>
                  <a:schemeClr val="tx1"/>
                </a:solidFill>
              </a:rPr>
            </a:b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 err="1">
                <a:solidFill>
                  <a:schemeClr val="tx1"/>
                </a:solidFill>
              </a:rPr>
              <a:t>Shukran</a:t>
            </a:r>
            <a:r>
              <a:rPr lang="en-US" sz="48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18" name="Picture Placeholder 17" descr="person with red hair in front of pink background">
            <a:extLst>
              <a:ext uri="{FF2B5EF4-FFF2-40B4-BE49-F238E27FC236}">
                <a16:creationId xmlns:a16="http://schemas.microsoft.com/office/drawing/2014/main" id="{01883369-FE50-4F8D-AB68-2B4C2353268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1" r="121"/>
          <a:stretch/>
        </p:blipFill>
        <p:spPr>
          <a:xfrm>
            <a:off x="10472928" y="5138928"/>
            <a:ext cx="1719072" cy="1719072"/>
          </a:xfrm>
        </p:spPr>
      </p:pic>
      <p:pic>
        <p:nvPicPr>
          <p:cNvPr id="3" name="Picture 4" descr="أنا أعترض الديناصورات لم تنقرض - يوميات دلتا">
            <a:extLst>
              <a:ext uri="{FF2B5EF4-FFF2-40B4-BE49-F238E27FC236}">
                <a16:creationId xmlns:a16="http://schemas.microsoft.com/office/drawing/2014/main" id="{932D0506-E592-C494-6BDC-DC2B8F2D1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40"/>
          <a:stretch/>
        </p:blipFill>
        <p:spPr bwMode="auto">
          <a:xfrm>
            <a:off x="10472928" y="5138928"/>
            <a:ext cx="1719072" cy="1719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معلومات كثيرة جدا ومدهشة جدا جدا عن الفضاء">
            <a:extLst>
              <a:ext uri="{FF2B5EF4-FFF2-40B4-BE49-F238E27FC236}">
                <a16:creationId xmlns:a16="http://schemas.microsoft.com/office/drawing/2014/main" id="{BEF7F412-F4F2-A6F9-7BD1-61EC82B6B5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4" b="27354"/>
          <a:stretch/>
        </p:blipFill>
        <p:spPr bwMode="auto">
          <a:xfrm>
            <a:off x="8753856" y="12192"/>
            <a:ext cx="1719072" cy="1706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هل يمكننا حقا مساعدة النحل ؟ مجلد">
            <a:extLst>
              <a:ext uri="{FF2B5EF4-FFF2-40B4-BE49-F238E27FC236}">
                <a16:creationId xmlns:a16="http://schemas.microsoft.com/office/drawing/2014/main" id="{D9CCEE1A-939E-47CF-DBD5-227E8BA9A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5" b="23615"/>
          <a:stretch/>
        </p:blipFill>
        <p:spPr bwMode="auto">
          <a:xfrm>
            <a:off x="7047652" y="1722119"/>
            <a:ext cx="1719071" cy="173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272EFF1-A26E-72C5-C8F4-5B2E28874F67}"/>
              </a:ext>
            </a:extLst>
          </p:cNvPr>
          <p:cNvSpPr txBox="1">
            <a:spLocks/>
          </p:cNvSpPr>
          <p:nvPr/>
        </p:nvSpPr>
        <p:spPr>
          <a:xfrm>
            <a:off x="-248848" y="4057301"/>
            <a:ext cx="5522976" cy="143662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5"/>
                </a:solidFill>
                <a:hlinkClick r:id="rId6"/>
              </a:rPr>
              <a:t>ayais@umich.edu</a:t>
            </a:r>
            <a:r>
              <a:rPr lang="en-US" sz="3600" dirty="0">
                <a:solidFill>
                  <a:schemeClr val="accent5"/>
                </a:solidFill>
              </a:rPr>
              <a:t> </a:t>
            </a:r>
          </a:p>
          <a:p>
            <a:r>
              <a:rPr lang="en-US" sz="3600" dirty="0">
                <a:solidFill>
                  <a:schemeClr val="accent5"/>
                </a:solidFill>
              </a:rPr>
              <a:t>+1-5189770663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8C93D7F-3982-46EB-55C3-B42F6E7E6C88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86" t="4172"/>
          <a:stretch/>
        </p:blipFill>
        <p:spPr>
          <a:xfrm>
            <a:off x="4920837" y="4131128"/>
            <a:ext cx="1643744" cy="166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123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051CAF7-EA45-9409-B39F-5FABDC40160C}"/>
              </a:ext>
            </a:extLst>
          </p:cNvPr>
          <p:cNvSpPr/>
          <p:nvPr/>
        </p:nvSpPr>
        <p:spPr>
          <a:xfrm>
            <a:off x="0" y="374680"/>
            <a:ext cx="12192000" cy="6483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A child walking with crutches&#10;&#10;AI-generated content may be incorrect.">
            <a:extLst>
              <a:ext uri="{FF2B5EF4-FFF2-40B4-BE49-F238E27FC236}">
                <a16:creationId xmlns:a16="http://schemas.microsoft.com/office/drawing/2014/main" id="{8B078175-787D-9B5A-4E80-BCF37DA8E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7241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phic 8" descr="Speech with solid fill">
            <a:extLst>
              <a:ext uri="{FF2B5EF4-FFF2-40B4-BE49-F238E27FC236}">
                <a16:creationId xmlns:a16="http://schemas.microsoft.com/office/drawing/2014/main" id="{2140B65F-D9AA-3ACD-4A72-473C657BD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0432" y="864699"/>
            <a:ext cx="2947313" cy="2947313"/>
          </a:xfrm>
          <a:prstGeom prst="rect">
            <a:avLst/>
          </a:prstGeom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88DED3E1-B00A-587B-946D-E6846834A6CB}"/>
              </a:ext>
            </a:extLst>
          </p:cNvPr>
          <p:cNvSpPr/>
          <p:nvPr/>
        </p:nvSpPr>
        <p:spPr>
          <a:xfrm>
            <a:off x="3535407" y="1147820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كويس الحمد لله!</a:t>
            </a:r>
            <a:endParaRPr lang="en-US" sz="3200" dirty="0"/>
          </a:p>
        </p:txBody>
      </p:sp>
      <p:pic>
        <p:nvPicPr>
          <p:cNvPr id="11" name="Graphic 10" descr="Speech with solid fill">
            <a:extLst>
              <a:ext uri="{FF2B5EF4-FFF2-40B4-BE49-F238E27FC236}">
                <a16:creationId xmlns:a16="http://schemas.microsoft.com/office/drawing/2014/main" id="{AAAB7E87-1C05-0CE3-FFB3-24DD6D8628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15606" y="3045988"/>
            <a:ext cx="2947313" cy="2947313"/>
          </a:xfrm>
          <a:prstGeom prst="rect">
            <a:avLst/>
          </a:prstGeom>
        </p:spPr>
      </p:pic>
      <p:pic>
        <p:nvPicPr>
          <p:cNvPr id="12" name="Graphic 11" descr="Speech with solid fill">
            <a:extLst>
              <a:ext uri="{FF2B5EF4-FFF2-40B4-BE49-F238E27FC236}">
                <a16:creationId xmlns:a16="http://schemas.microsoft.com/office/drawing/2014/main" id="{D65D0EDD-9D8B-CC0C-CF22-B1CB409A68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377" y="3021999"/>
            <a:ext cx="2947313" cy="2947313"/>
          </a:xfrm>
          <a:prstGeom prst="rect">
            <a:avLst/>
          </a:prstGeom>
        </p:spPr>
      </p:pic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BF4BE03C-4EC9-2781-FFDC-A88189E440D3}"/>
              </a:ext>
            </a:extLst>
          </p:cNvPr>
          <p:cNvSpPr/>
          <p:nvPr/>
        </p:nvSpPr>
        <p:spPr>
          <a:xfrm flipH="1">
            <a:off x="630645" y="3281132"/>
            <a:ext cx="2316915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عملت إيه مع أصحابك؟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CE34FD07-A11D-F677-BBBF-B6ABC8B63057}"/>
              </a:ext>
            </a:extLst>
          </p:cNvPr>
          <p:cNvSpPr/>
          <p:nvPr/>
        </p:nvSpPr>
        <p:spPr>
          <a:xfrm>
            <a:off x="9290800" y="3189882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عامل إيه انهردة؟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49D503BD-A43B-A887-46A8-B6FDA7E0C3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937904" y="876687"/>
            <a:ext cx="2947313" cy="2947313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4B8B7163-A0B0-5CE9-5432-7A1ED32827AF}"/>
              </a:ext>
            </a:extLst>
          </p:cNvPr>
          <p:cNvSpPr/>
          <p:nvPr/>
        </p:nvSpPr>
        <p:spPr>
          <a:xfrm flipH="1">
            <a:off x="6438521" y="1056570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كويس الحمد لله!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7423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AA1A06-A7FB-8163-18C2-4BD491FC5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F1E32D0-2DF4-A59E-2299-D08BC71EE77F}"/>
              </a:ext>
            </a:extLst>
          </p:cNvPr>
          <p:cNvSpPr/>
          <p:nvPr/>
        </p:nvSpPr>
        <p:spPr>
          <a:xfrm>
            <a:off x="0" y="374680"/>
            <a:ext cx="12192000" cy="6483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4" descr="A child walking with crutches&#10;&#10;AI-generated content may be incorrect.">
            <a:extLst>
              <a:ext uri="{FF2B5EF4-FFF2-40B4-BE49-F238E27FC236}">
                <a16:creationId xmlns:a16="http://schemas.microsoft.com/office/drawing/2014/main" id="{CB8E9EA2-9162-7906-63EC-FA98B4E8CD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48" y="1827241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Graphic 8" descr="Speech with solid fill">
            <a:extLst>
              <a:ext uri="{FF2B5EF4-FFF2-40B4-BE49-F238E27FC236}">
                <a16:creationId xmlns:a16="http://schemas.microsoft.com/office/drawing/2014/main" id="{CB2AD910-A82D-F95F-157A-5E2EB51EA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90432" y="864699"/>
            <a:ext cx="2947313" cy="2947313"/>
          </a:xfrm>
          <a:prstGeom prst="rect">
            <a:avLst/>
          </a:prstGeom>
        </p:spPr>
      </p:pic>
      <p:sp>
        <p:nvSpPr>
          <p:cNvPr id="5" name="Flowchart: Sequential Access Storage 4">
            <a:extLst>
              <a:ext uri="{FF2B5EF4-FFF2-40B4-BE49-F238E27FC236}">
                <a16:creationId xmlns:a16="http://schemas.microsoft.com/office/drawing/2014/main" id="{06C600FD-DFDA-BFC8-2A8A-CFCE0A1A4088}"/>
              </a:ext>
            </a:extLst>
          </p:cNvPr>
          <p:cNvSpPr/>
          <p:nvPr/>
        </p:nvSpPr>
        <p:spPr>
          <a:xfrm>
            <a:off x="3535407" y="1147820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كويس الحمد لله!</a:t>
            </a:r>
            <a:endParaRPr lang="en-US" sz="3200" dirty="0"/>
          </a:p>
        </p:txBody>
      </p:sp>
      <p:pic>
        <p:nvPicPr>
          <p:cNvPr id="11" name="Graphic 10" descr="Speech with solid fill">
            <a:extLst>
              <a:ext uri="{FF2B5EF4-FFF2-40B4-BE49-F238E27FC236}">
                <a16:creationId xmlns:a16="http://schemas.microsoft.com/office/drawing/2014/main" id="{97E715A3-1CCF-0CFC-F981-384BF7C05B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315606" y="3045988"/>
            <a:ext cx="2947313" cy="2947313"/>
          </a:xfrm>
          <a:prstGeom prst="rect">
            <a:avLst/>
          </a:prstGeom>
        </p:spPr>
      </p:pic>
      <p:pic>
        <p:nvPicPr>
          <p:cNvPr id="12" name="Graphic 11" descr="Speech with solid fill">
            <a:extLst>
              <a:ext uri="{FF2B5EF4-FFF2-40B4-BE49-F238E27FC236}">
                <a16:creationId xmlns:a16="http://schemas.microsoft.com/office/drawing/2014/main" id="{1138A640-239F-5C7F-E560-DDB5423188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18377" y="3021999"/>
            <a:ext cx="2947313" cy="2947313"/>
          </a:xfrm>
          <a:prstGeom prst="rect">
            <a:avLst/>
          </a:prstGeom>
        </p:spPr>
      </p:pic>
      <p:sp>
        <p:nvSpPr>
          <p:cNvPr id="7" name="Flowchart: Sequential Access Storage 6">
            <a:extLst>
              <a:ext uri="{FF2B5EF4-FFF2-40B4-BE49-F238E27FC236}">
                <a16:creationId xmlns:a16="http://schemas.microsoft.com/office/drawing/2014/main" id="{DF1CA2B7-8737-F3DF-B1EB-13806AA49BBD}"/>
              </a:ext>
            </a:extLst>
          </p:cNvPr>
          <p:cNvSpPr/>
          <p:nvPr/>
        </p:nvSpPr>
        <p:spPr>
          <a:xfrm flipH="1">
            <a:off x="630645" y="3281132"/>
            <a:ext cx="2316915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عملت إيه </a:t>
            </a:r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مع أصحابك؟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7BCB5E74-FAFA-AD0A-B5A9-D64398BB367E}"/>
              </a:ext>
            </a:extLst>
          </p:cNvPr>
          <p:cNvSpPr/>
          <p:nvPr/>
        </p:nvSpPr>
        <p:spPr>
          <a:xfrm>
            <a:off x="9290800" y="3189882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</a:rPr>
              <a:t>عامل إيه </a:t>
            </a:r>
            <a:r>
              <a:rPr lang="ar-EG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انهردة؟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Graphic 9" descr="Speech with solid fill">
            <a:extLst>
              <a:ext uri="{FF2B5EF4-FFF2-40B4-BE49-F238E27FC236}">
                <a16:creationId xmlns:a16="http://schemas.microsoft.com/office/drawing/2014/main" id="{95DEA165-1262-3340-4E57-0480296EC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5937904" y="876687"/>
            <a:ext cx="2947313" cy="2947313"/>
          </a:xfrm>
          <a:prstGeom prst="rect">
            <a:avLst/>
          </a:prstGeom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D4F66332-FB1B-9B71-454A-49DF25EDDAB0}"/>
              </a:ext>
            </a:extLst>
          </p:cNvPr>
          <p:cNvSpPr/>
          <p:nvPr/>
        </p:nvSpPr>
        <p:spPr>
          <a:xfrm flipH="1">
            <a:off x="6438521" y="1056570"/>
            <a:ext cx="1974273" cy="2133312"/>
          </a:xfrm>
          <a:prstGeom prst="flowChartMagneticTap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كويس الحمد لله!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8061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A4E4257-5190-A5E3-02E9-15BB09BA8C7D}"/>
              </a:ext>
            </a:extLst>
          </p:cNvPr>
          <p:cNvSpPr/>
          <p:nvPr/>
        </p:nvSpPr>
        <p:spPr>
          <a:xfrm>
            <a:off x="335280" y="0"/>
            <a:ext cx="1185672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FC5EA74-9C87-9DD7-958A-4421E80E7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10515600" cy="843915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Kids Decode a language?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30AAFC3-5FF5-7AE3-91EE-AE521A20A807}"/>
              </a:ext>
            </a:extLst>
          </p:cNvPr>
          <p:cNvSpPr txBox="1">
            <a:spLocks/>
          </p:cNvSpPr>
          <p:nvPr/>
        </p:nvSpPr>
        <p:spPr>
          <a:xfrm>
            <a:off x="838200" y="1825624"/>
            <a:ext cx="10515600" cy="468693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dirty="0"/>
              <a:t>Children don’t learn language in isolation—they </a:t>
            </a:r>
            <a:r>
              <a:rPr lang="en-US" b="1" dirty="0"/>
              <a:t>decode it through context, meaning, and use</a:t>
            </a:r>
            <a:r>
              <a:rPr lang="en-US" dirty="0"/>
              <a:t>.</a:t>
            </a: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 algn="ctr">
              <a:buFont typeface="Arial" panose="020B0604020202020204" pitchFamily="34" charset="0"/>
              <a:buNone/>
            </a:pPr>
            <a:endParaRPr lang="en-US" sz="2800" i="1" dirty="0">
              <a:solidFill>
                <a:schemeClr val="accent2"/>
              </a:solidFill>
            </a:endParaRPr>
          </a:p>
          <a:p>
            <a:pPr algn="ctr">
              <a:buFont typeface="Arial" panose="020B0604020202020204" pitchFamily="34" charset="0"/>
              <a:buNone/>
            </a:pPr>
            <a:r>
              <a:rPr lang="en-US" sz="2800" i="1" dirty="0">
                <a:solidFill>
                  <a:schemeClr val="accent2"/>
                </a:solidFill>
              </a:rPr>
              <a:t>“The brain looks for patterns, not flashcards.”</a:t>
            </a:r>
          </a:p>
          <a:p>
            <a:endParaRPr lang="en-US" dirty="0"/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9315CB6A-5869-B61F-C471-DCE73071A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75384"/>
              </p:ext>
            </p:extLst>
          </p:nvPr>
        </p:nvGraphicFramePr>
        <p:xfrm>
          <a:off x="1016000" y="2810933"/>
          <a:ext cx="10160000" cy="267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20553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B1D22-6612-BE88-B1F9-E334463437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29FD6-922C-5354-87AF-0E337FC66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  <a:noFill/>
        </p:spPr>
        <p:txBody>
          <a:bodyPr lIns="0" tIns="0" rIns="0" bIns="0">
            <a:noAutofit/>
          </a:bodyPr>
          <a:lstStyle/>
          <a:p>
            <a:r>
              <a:rPr lang="en-US" dirty="0"/>
              <a:t>Strategies </a:t>
            </a:r>
            <a:br>
              <a:rPr lang="en-US" dirty="0"/>
            </a:br>
            <a:r>
              <a:rPr lang="en-US" dirty="0"/>
              <a:t>for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A60DC-0403-31ED-69FC-9297F20464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r>
              <a:rPr lang="en-US" dirty="0"/>
              <a:t>Navigating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1BE40-70D7-06DD-06DD-75E84933DEFB}"/>
              </a:ext>
            </a:extLst>
          </p:cNvPr>
          <p:cNvSpPr/>
          <p:nvPr/>
        </p:nvSpPr>
        <p:spPr>
          <a:xfrm>
            <a:off x="0" y="374680"/>
            <a:ext cx="12192000" cy="6483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6E90368-82E6-FED0-F6A2-419DCB81749F}"/>
              </a:ext>
            </a:extLst>
          </p:cNvPr>
          <p:cNvSpPr txBox="1">
            <a:spLocks/>
          </p:cNvSpPr>
          <p:nvPr/>
        </p:nvSpPr>
        <p:spPr>
          <a:xfrm>
            <a:off x="838200" y="558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What Are We Missing in Arabic Language Learning?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640749-80F6-97E4-1FCB-06160C2FAD6C}"/>
              </a:ext>
            </a:extLst>
          </p:cNvPr>
          <p:cNvSpPr txBox="1">
            <a:spLocks/>
          </p:cNvSpPr>
          <p:nvPr/>
        </p:nvSpPr>
        <p:spPr>
          <a:xfrm>
            <a:off x="838200" y="201866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A232518-3824-30FE-C3F8-2484E925F5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991855"/>
              </p:ext>
            </p:extLst>
          </p:nvPr>
        </p:nvGraphicFramePr>
        <p:xfrm>
          <a:off x="1209040" y="2224587"/>
          <a:ext cx="9834880" cy="425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38029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B2811A-EA94-01AF-22FA-454384F8D1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4FDB12B-7B0A-1169-8109-CBE0DCF0D091}"/>
              </a:ext>
            </a:extLst>
          </p:cNvPr>
          <p:cNvSpPr/>
          <p:nvPr/>
        </p:nvSpPr>
        <p:spPr>
          <a:xfrm>
            <a:off x="335280" y="0"/>
            <a:ext cx="1185672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5C2946A-87E5-D87C-E6E9-8DDB2C990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3510280" cy="843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Theoretical Lens – What is the Foundation for this research?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E793EE9-6BDB-3DA1-0BBE-986B68497278}"/>
              </a:ext>
            </a:extLst>
          </p:cNvPr>
          <p:cNvSpPr txBox="1">
            <a:spLocks/>
          </p:cNvSpPr>
          <p:nvPr/>
        </p:nvSpPr>
        <p:spPr>
          <a:xfrm>
            <a:off x="2453108" y="6284276"/>
            <a:ext cx="8309610" cy="20859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i="1" dirty="0">
                <a:solidFill>
                  <a:schemeClr val="accent5"/>
                </a:solidFill>
              </a:rPr>
              <a:t>“Learners connect best with what’s real and purposeful.”</a:t>
            </a:r>
            <a:br>
              <a:rPr lang="en-US" dirty="0"/>
            </a:b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pPr>
              <a:buFont typeface="Arial" panose="020B0604020202020204" pitchFamily="34" charset="0"/>
              <a:buNone/>
            </a:pPr>
            <a:endParaRPr lang="ar-EG" dirty="0"/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FFD897-8581-C169-05AB-DD4E92474E45}"/>
              </a:ext>
            </a:extLst>
          </p:cNvPr>
          <p:cNvGrpSpPr/>
          <p:nvPr/>
        </p:nvGrpSpPr>
        <p:grpSpPr>
          <a:xfrm>
            <a:off x="4673917" y="449317"/>
            <a:ext cx="5861686" cy="5679923"/>
            <a:chOff x="5788660" y="489584"/>
            <a:chExt cx="6173470" cy="592678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C87BFD00-A701-9FD3-7EB0-659484D039ED}"/>
                </a:ext>
              </a:extLst>
            </p:cNvPr>
            <p:cNvSpPr/>
            <p:nvPr/>
          </p:nvSpPr>
          <p:spPr>
            <a:xfrm>
              <a:off x="5788660" y="1957923"/>
              <a:ext cx="3449320" cy="2973552"/>
            </a:xfrm>
            <a:prstGeom prst="hexagon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Sociocultural Theory (Vygotsky): Learning is meaningful when tied to social context and tools.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4" name="Hexagon 3">
              <a:extLst>
                <a:ext uri="{FF2B5EF4-FFF2-40B4-BE49-F238E27FC236}">
                  <a16:creationId xmlns:a16="http://schemas.microsoft.com/office/drawing/2014/main" id="{1CDBB425-76B0-0C39-E43B-242F600ACD58}"/>
                </a:ext>
              </a:extLst>
            </p:cNvPr>
            <p:cNvSpPr/>
            <p:nvPr/>
          </p:nvSpPr>
          <p:spPr>
            <a:xfrm>
              <a:off x="8512810" y="489584"/>
              <a:ext cx="3449320" cy="2973552"/>
            </a:xfrm>
            <a:prstGeom prst="hexagon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Interdisciplinary Language &amp; Content Instruction: Language learning is deeper when content matters.</a:t>
              </a:r>
            </a:p>
            <a:p>
              <a:pPr algn="ctr"/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5" name="Hexagon 4">
              <a:extLst>
                <a:ext uri="{FF2B5EF4-FFF2-40B4-BE49-F238E27FC236}">
                  <a16:creationId xmlns:a16="http://schemas.microsoft.com/office/drawing/2014/main" id="{A8FA2D2F-6BFE-3D13-F0FA-CB492CC902E6}"/>
                </a:ext>
              </a:extLst>
            </p:cNvPr>
            <p:cNvSpPr/>
            <p:nvPr/>
          </p:nvSpPr>
          <p:spPr>
            <a:xfrm>
              <a:off x="8505190" y="3442816"/>
              <a:ext cx="3449320" cy="2973552"/>
            </a:xfrm>
            <a:prstGeom prst="hexagon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Inquiry-Based Learning (IBL): Knowledge grows through curiosity and exploration.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1062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AC361-0D7A-DC05-86B5-6DD77D322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10515600" cy="1463040"/>
          </a:xfrm>
          <a:noFill/>
        </p:spPr>
        <p:txBody>
          <a:bodyPr lIns="0" tIns="0" rIns="0" bIns="0" anchor="ctr" anchorCtr="0">
            <a:noAutofit/>
          </a:bodyPr>
          <a:lstStyle/>
          <a:p>
            <a:r>
              <a:rPr lang="en-US" dirty="0"/>
              <a:t>Arabic Book Club – Science Facts!</a:t>
            </a: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82B97A86-9E67-56FC-3543-9E95CDF7E0F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1600" y="3119120"/>
            <a:ext cx="5750560" cy="364744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Research Question: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What roles do STEM-themed storybooks play in enhancing Arabic language proficiency among heritage learners, and how can they support meaningful learning experiences?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Participants: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12 Arabic heritage learners (ages 7–12) in a weekend community program</a:t>
            </a:r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87A1DC53-4266-B81A-06E2-23087BAE6F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675120" y="3474720"/>
            <a:ext cx="4544568" cy="2514600"/>
          </a:xfrm>
        </p:spPr>
        <p:txBody>
          <a:bodyPr/>
          <a:lstStyle/>
          <a:p>
            <a:r>
              <a:rPr lang="en-US" dirty="0"/>
              <a:t>Operating margins have improved, signaling operational efficiency, while strengthening our reserves.</a:t>
            </a:r>
          </a:p>
          <a:p>
            <a:r>
              <a:rPr lang="en-US" dirty="0"/>
              <a:t>This underscores our commitment to financial stability, positioning us for sustained growth. </a:t>
            </a:r>
          </a:p>
          <a:p>
            <a:endParaRPr lang="en-US" dirty="0"/>
          </a:p>
        </p:txBody>
      </p:sp>
      <p:sp>
        <p:nvSpPr>
          <p:cNvPr id="3" name="Content Placeholder 45">
            <a:extLst>
              <a:ext uri="{FF2B5EF4-FFF2-40B4-BE49-F238E27FC236}">
                <a16:creationId xmlns:a16="http://schemas.microsoft.com/office/drawing/2014/main" id="{03A9B95A-2233-B597-97DD-64737CB8F6A8}"/>
              </a:ext>
            </a:extLst>
          </p:cNvPr>
          <p:cNvSpPr txBox="1">
            <a:spLocks/>
          </p:cNvSpPr>
          <p:nvPr/>
        </p:nvSpPr>
        <p:spPr>
          <a:xfrm>
            <a:off x="6339840" y="3119120"/>
            <a:ext cx="5750560" cy="364744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6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Setting: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Volunteer-led classroom near Albany, NY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Approach: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10-week study using STEM storybooks + task-based, inquiry-driven activities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Data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Sources: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Observation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notesLearner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artifacts (reflections, stories, presentations)Student interviews</a:t>
            </a:r>
          </a:p>
        </p:txBody>
      </p:sp>
    </p:spTree>
    <p:extLst>
      <p:ext uri="{BB962C8B-B14F-4D97-AF65-F5344CB8AC3E}">
        <p14:creationId xmlns:p14="http://schemas.microsoft.com/office/powerpoint/2010/main" val="2118935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5AC20-8077-64C7-C01B-53493111D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A025B-1964-8A1C-473F-999E3A5B7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822960"/>
            <a:ext cx="5029200" cy="3474720"/>
          </a:xfrm>
          <a:noFill/>
        </p:spPr>
        <p:txBody>
          <a:bodyPr lIns="0" tIns="0" rIns="0" bIns="0">
            <a:noAutofit/>
          </a:bodyPr>
          <a:lstStyle/>
          <a:p>
            <a:r>
              <a:rPr lang="en-US" dirty="0"/>
              <a:t>Strategies </a:t>
            </a:r>
            <a:br>
              <a:rPr lang="en-US" dirty="0"/>
            </a:br>
            <a:r>
              <a:rPr lang="en-US" dirty="0"/>
              <a:t>for growth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BEC98F-4E98-3D87-2599-315BB0629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5577840"/>
            <a:ext cx="5029200" cy="457200"/>
          </a:xfrm>
          <a:noFill/>
        </p:spPr>
        <p:txBody>
          <a:bodyPr lIns="0" tIns="91440" rIns="0" bIns="0">
            <a:noAutofit/>
          </a:bodyPr>
          <a:lstStyle/>
          <a:p>
            <a:r>
              <a:rPr lang="en-US" dirty="0"/>
              <a:t>Navigating the future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4E9A0B-9E67-950F-7595-F878F4DEF160}"/>
              </a:ext>
            </a:extLst>
          </p:cNvPr>
          <p:cNvSpPr/>
          <p:nvPr/>
        </p:nvSpPr>
        <p:spPr>
          <a:xfrm>
            <a:off x="0" y="374680"/>
            <a:ext cx="12192000" cy="648332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A7753E1-9E66-6409-B020-B39C401F3162}"/>
              </a:ext>
            </a:extLst>
          </p:cNvPr>
          <p:cNvSpPr txBox="1">
            <a:spLocks/>
          </p:cNvSpPr>
          <p:nvPr/>
        </p:nvSpPr>
        <p:spPr>
          <a:xfrm>
            <a:off x="838200" y="55816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tx2"/>
                </a:solidFill>
              </a:rPr>
              <a:t>What I Found – Key Themes from the Classroom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A1BA63-B788-5F79-689F-5BDA029D3DA4}"/>
              </a:ext>
            </a:extLst>
          </p:cNvPr>
          <p:cNvSpPr txBox="1">
            <a:spLocks/>
          </p:cNvSpPr>
          <p:nvPr/>
        </p:nvSpPr>
        <p:spPr>
          <a:xfrm>
            <a:off x="838200" y="2018665"/>
            <a:ext cx="10515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B1B3F68-0B7C-0806-0A1B-91C51D2F08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039088"/>
              </p:ext>
            </p:extLst>
          </p:nvPr>
        </p:nvGraphicFramePr>
        <p:xfrm>
          <a:off x="1097280" y="1704128"/>
          <a:ext cx="983742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7484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D1B8E9-0657-6C0B-4803-D4FDB01FD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C7CE743-76F0-7E0B-2DD0-F3DE7249FDF5}"/>
              </a:ext>
            </a:extLst>
          </p:cNvPr>
          <p:cNvSpPr/>
          <p:nvPr/>
        </p:nvSpPr>
        <p:spPr>
          <a:xfrm>
            <a:off x="335280" y="0"/>
            <a:ext cx="11856720" cy="6858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E9DCED9-3B00-D56D-1C46-7E2BD644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9264"/>
            <a:ext cx="3510280" cy="843915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Sample Lesson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E8E7F8-2DE6-3842-BDA1-714DAFBA83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685728"/>
              </p:ext>
            </p:extLst>
          </p:nvPr>
        </p:nvGraphicFramePr>
        <p:xfrm>
          <a:off x="838200" y="1347470"/>
          <a:ext cx="10754360" cy="41630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5377180">
                  <a:extLst>
                    <a:ext uri="{9D8B030D-6E8A-4147-A177-3AD203B41FA5}">
                      <a16:colId xmlns:a16="http://schemas.microsoft.com/office/drawing/2014/main" val="244009555"/>
                    </a:ext>
                  </a:extLst>
                </a:gridCol>
                <a:gridCol w="5377180">
                  <a:extLst>
                    <a:ext uri="{9D8B030D-6E8A-4147-A177-3AD203B41FA5}">
                      <a16:colId xmlns:a16="http://schemas.microsoft.com/office/drawing/2014/main" val="2271705504"/>
                    </a:ext>
                  </a:extLst>
                </a:gridCol>
              </a:tblGrid>
              <a:tr h="747216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Lesson Format : </a:t>
                      </a:r>
                      <a:r>
                        <a:rPr lang="en-US" dirty="0"/>
                        <a:t>Rotating structures of reading, listening, hands-on creation, and presenting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640230"/>
                  </a:ext>
                </a:extLst>
              </a:tr>
              <a:tr h="1707922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b="1" dirty="0"/>
                        <a:t>Example 1: Solar System Book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Vocabulary: </a:t>
                      </a:r>
                      <a:r>
                        <a:rPr lang="ar-EG" dirty="0"/>
                        <a:t>كوكب، مدار، جاذبية، قمر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Activity: Students built models and presented using new terms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Reflection: "I used </a:t>
                      </a:r>
                      <a:r>
                        <a:rPr lang="ar-EG" dirty="0"/>
                        <a:t>جاذبية </a:t>
                      </a:r>
                      <a:r>
                        <a:rPr lang="en-US" dirty="0"/>
                        <a:t>when explaining how Earth holds us."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285393"/>
                  </a:ext>
                </a:extLst>
              </a:tr>
              <a:tr h="1707922">
                <a:tc>
                  <a:txBody>
                    <a:bodyPr/>
                    <a:lstStyle/>
                    <a:p>
                      <a:r>
                        <a:rPr lang="en-US" b="1" dirty="0"/>
                        <a:t>Example 2: STEM Story &amp; Artifact Writing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Read a story about bees → built a bee habitat → wrote a short story in Arabic</a:t>
                      </a:r>
                    </a:p>
                    <a:p>
                      <a:pPr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Students personalized vocabulary and shared original ideas using the target words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272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85940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0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FFFF"/>
      </a:accent1>
      <a:accent2>
        <a:srgbClr val="F8931D"/>
      </a:accent2>
      <a:accent3>
        <a:srgbClr val="F5B5A7"/>
      </a:accent3>
      <a:accent4>
        <a:srgbClr val="FEE8DA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61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lorful conference presentation_V1_win32_EF_v3" id="{C1B0A8D0-9AA0-40AF-A770-3ACC1E8A96D3}" vid="{CB18F5D6-447A-4043-9583-16EEB5BF63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03C5E8-6E73-4A29-90A5-6BDD54A3FA10}">
  <ds:schemaRefs>
    <ds:schemaRef ds:uri="230e9df3-be65-4c73-a93b-d1236ebd677e"/>
    <ds:schemaRef ds:uri="71af3243-3dd4-4a8d-8c0d-dd76da1f02a5"/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F7DB28BE-4CC0-4691-9CA5-2BA850A679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172974-42F8-4DE5-A936-8FC698C36730}">
  <ds:schemaRefs>
    <ds:schemaRef ds:uri="16c05727-aa75-4e4a-9b5f-8a80a1165891"/>
    <ds:schemaRef ds:uri="230e9df3-be65-4c73-a93b-d1236ebd677e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</TotalTime>
  <Words>1066</Words>
  <Application>Microsoft Macintosh PowerPoint</Application>
  <PresentationFormat>Widescreen</PresentationFormat>
  <Paragraphs>110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Gill Sans Nova</vt:lpstr>
      <vt:lpstr>Custom</vt:lpstr>
      <vt:lpstr>Using Science Books/Stories to Promote Arabic Language Learning: An Interdisciplinary Approach</vt:lpstr>
      <vt:lpstr>PowerPoint Presentation</vt:lpstr>
      <vt:lpstr>PowerPoint Presentation</vt:lpstr>
      <vt:lpstr>How Kids Decode a language?</vt:lpstr>
      <vt:lpstr>Strategies  for growth</vt:lpstr>
      <vt:lpstr>Theoretical Lens – What is the Foundation for this research?</vt:lpstr>
      <vt:lpstr>Arabic Book Club – Science Facts!</vt:lpstr>
      <vt:lpstr>Strategies  for growth</vt:lpstr>
      <vt:lpstr>Sample Lesson</vt:lpstr>
      <vt:lpstr>How can we Design with purpose?</vt:lpstr>
      <vt:lpstr>How can we plan the Resources?</vt:lpstr>
      <vt:lpstr>Strategies  for growth</vt:lpstr>
      <vt:lpstr>How can we plan the Resources?</vt:lpstr>
      <vt:lpstr>Till we meet for the next Book!  Shukran!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Conference presentation</dc:title>
  <cp:lastModifiedBy>Mimi Kirk</cp:lastModifiedBy>
  <cp:revision>7</cp:revision>
  <dcterms:created xsi:type="dcterms:W3CDTF">2021-07-29T05:11:00Z</dcterms:created>
  <dcterms:modified xsi:type="dcterms:W3CDTF">2025-06-02T16:49:12Z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